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18"/>
  </p:notesMasterIdLst>
  <p:handoutMasterIdLst>
    <p:handoutMasterId r:id="rId19"/>
  </p:handoutMasterIdLst>
  <p:sldIdLst>
    <p:sldId id="256" r:id="rId2"/>
    <p:sldId id="266" r:id="rId3"/>
    <p:sldId id="311" r:id="rId4"/>
    <p:sldId id="324" r:id="rId5"/>
    <p:sldId id="331" r:id="rId6"/>
    <p:sldId id="328" r:id="rId7"/>
    <p:sldId id="333" r:id="rId8"/>
    <p:sldId id="332" r:id="rId9"/>
    <p:sldId id="334" r:id="rId10"/>
    <p:sldId id="335" r:id="rId11"/>
    <p:sldId id="336" r:id="rId12"/>
    <p:sldId id="337" r:id="rId13"/>
    <p:sldId id="338" r:id="rId14"/>
    <p:sldId id="339" r:id="rId15"/>
    <p:sldId id="340" r:id="rId16"/>
    <p:sldId id="341" r:id="rId17"/>
  </p:sldIdLst>
  <p:sldSz cx="9144000" cy="5143500" type="screen16x9"/>
  <p:notesSz cx="6858000" cy="9144000"/>
  <p:embeddedFontLst>
    <p:embeddedFont>
      <p:font typeface="Alef" panose="00000500000000000000" pitchFamily="2" charset="-79"/>
      <p:regular r:id="rId20"/>
      <p:bold r:id="rId21"/>
    </p:embeddedFont>
    <p:embeddedFont>
      <p:font typeface="Footlight MT Light" panose="0204060206030A020304" pitchFamily="18" charset="0"/>
      <p:regular r:id="rId22"/>
    </p:embeddedFont>
    <p:embeddedFont>
      <p:font typeface="Lato" panose="020F0502020204030203" pitchFamily="34" charset="0"/>
      <p:regular r:id="rId23"/>
      <p:bold r:id="rId24"/>
      <p:italic r:id="rId25"/>
      <p:boldItalic r:id="rId26"/>
    </p:embeddedFont>
    <p:embeddedFont>
      <p:font typeface="Montserrat" panose="00000500000000000000" pitchFamily="2" charset="0"/>
      <p:regular r:id="rId27"/>
      <p:bold r:id="rId28"/>
      <p:italic r:id="rId29"/>
      <p:boldItalic r:id="rId30"/>
    </p:embeddedFont>
    <p:embeddedFont>
      <p:font typeface="Montserrat Black" panose="00000A00000000000000" pitchFamily="2" charset="0"/>
      <p:bold r:id="rId31"/>
      <p:italic r:id="rId32"/>
      <p:boldItalic r:id="rId33"/>
    </p:embeddedFont>
    <p:embeddedFont>
      <p:font typeface="Montserrat ExtraBold" panose="00000900000000000000" pitchFamily="2" charset="0"/>
      <p:bold r:id="rId34"/>
      <p:italic r:id="rId35"/>
      <p:boldItalic r:id="rId36"/>
    </p:embeddedFont>
    <p:embeddedFont>
      <p:font typeface="Source Sans Pro" panose="020B0503030403020204"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0939"/>
    <a:srgbClr val="CE9F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421C9B5-FDA8-436D-84E6-59DEE40C3606}">
  <a:tblStyle styleId="{6421C9B5-FDA8-436D-84E6-59DEE40C360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6CD0284-9E17-485D-A026-2A0B3430F1D1}" styleName="Table_1">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FF3E9"/>
          </a:solidFill>
        </a:fill>
      </a:tcStyle>
    </a:wholeTbl>
    <a:band1H>
      <a:tcTxStyle/>
      <a:tcStyle>
        <a:tcBdr/>
        <a:fill>
          <a:solidFill>
            <a:srgbClr val="DEE7D0"/>
          </a:solidFill>
        </a:fill>
      </a:tcStyle>
    </a:band1H>
    <a:band2H>
      <a:tcTxStyle/>
      <a:tcStyle>
        <a:tcBdr/>
      </a:tcStyle>
    </a:band2H>
    <a:band1V>
      <a:tcTxStyle/>
      <a:tcStyle>
        <a:tcBdr/>
        <a:fill>
          <a:solidFill>
            <a:srgbClr val="DEE7D0"/>
          </a:solidFill>
        </a:fill>
      </a:tcStyle>
    </a:band1V>
    <a:band2V>
      <a:tcTxStyle/>
      <a:tcStyle>
        <a:tcBdr/>
      </a:tcStyle>
    </a:band2V>
    <a:lastCol>
      <a:tcTxStyle b="on" i="off">
        <a:font>
          <a:latin typeface="Calibri"/>
          <a:ea typeface="Calibri"/>
          <a:cs typeface="Calibri"/>
        </a:font>
        <a:srgbClr val="FFFFFF"/>
      </a:tcTxStyle>
      <a:tcStyle>
        <a:tcBdr/>
        <a:fill>
          <a:solidFill>
            <a:srgbClr val="869FB2"/>
          </a:solidFill>
        </a:fill>
      </a:tcStyle>
    </a:lastCol>
    <a:firstCol>
      <a:tcTxStyle b="on" i="off">
        <a:font>
          <a:latin typeface="Calibri"/>
          <a:ea typeface="Calibri"/>
          <a:cs typeface="Calibri"/>
        </a:font>
        <a:srgbClr val="FFFFFF"/>
      </a:tcTxStyle>
      <a:tcStyle>
        <a:tcBdr/>
        <a:fill>
          <a:solidFill>
            <a:srgbClr val="869FB2"/>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869FB2"/>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869FB2"/>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7156"/>
    <p:restoredTop sz="82222" autoAdjust="0"/>
  </p:normalViewPr>
  <p:slideViewPr>
    <p:cSldViewPr snapToGrid="0">
      <p:cViewPr varScale="1">
        <p:scale>
          <a:sx n="89" d="100"/>
          <a:sy n="89" d="100"/>
        </p:scale>
        <p:origin x="701" y="6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7.fntdata"/><Relationship Id="rId39" Type="http://schemas.openxmlformats.org/officeDocument/2006/relationships/font" Target="fonts/font20.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font" Target="fonts/font2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handoutMaster" Target="handoutMasters/handoutMaster1.xml"/><Relationship Id="rId31" Type="http://schemas.openxmlformats.org/officeDocument/2006/relationships/font" Target="fonts/font12.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7125A19-AD01-C345-5B4F-4210374EE77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a:extLst>
              <a:ext uri="{FF2B5EF4-FFF2-40B4-BE49-F238E27FC236}">
                <a16:creationId xmlns:a16="http://schemas.microsoft.com/office/drawing/2014/main" id="{0E89F707-B7B9-4E1B-E266-EDE055CD7F9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3ABC61-3378-44DD-9343-2E2CF791C169}" type="datetimeFigureOut">
              <a:rPr lang="en-MY" smtClean="0"/>
              <a:t>19/11/2023</a:t>
            </a:fld>
            <a:endParaRPr lang="en-MY"/>
          </a:p>
        </p:txBody>
      </p:sp>
      <p:sp>
        <p:nvSpPr>
          <p:cNvPr id="4" name="Footer Placeholder 3">
            <a:extLst>
              <a:ext uri="{FF2B5EF4-FFF2-40B4-BE49-F238E27FC236}">
                <a16:creationId xmlns:a16="http://schemas.microsoft.com/office/drawing/2014/main" id="{E6671B4D-BF6A-F6E6-34CA-DD7DE23E037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5" name="Slide Number Placeholder 4">
            <a:extLst>
              <a:ext uri="{FF2B5EF4-FFF2-40B4-BE49-F238E27FC236}">
                <a16:creationId xmlns:a16="http://schemas.microsoft.com/office/drawing/2014/main" id="{531A2A97-AF2A-DF67-EDB5-F594975CBD3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BCB628-8EF3-4F64-990F-04D735FE037E}" type="slidenum">
              <a:rPr lang="en-MY" smtClean="0"/>
              <a:t>‹#›</a:t>
            </a:fld>
            <a:endParaRPr lang="en-MY"/>
          </a:p>
        </p:txBody>
      </p:sp>
    </p:spTree>
    <p:extLst>
      <p:ext uri="{BB962C8B-B14F-4D97-AF65-F5344CB8AC3E}">
        <p14:creationId xmlns:p14="http://schemas.microsoft.com/office/powerpoint/2010/main" val="181517540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hf hdr="0" ftr="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10427f7c75a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10427f7c75a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10427f7c7ce_0_3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g10427f7c7ce_0_3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5450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10427f7c7ce_0_3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g10427f7c7ce_0_3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7682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10427f7c7ce_0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10427f7c7ce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5718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10427f7c7ce_0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10427f7c7ce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3010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10427f7c7ce_0_3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g10427f7c7ce_0_3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7232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10427f7c7ce_0_3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g10427f7c7ce_0_3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7326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10427f7c7ce_0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10427f7c7ce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7198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10427f7c7ce_0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10427f7c7ce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2827661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10427f7c7ce_0_3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g10427f7c7ce_0_3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8673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10427f7c7ce_0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10427f7c7ce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1115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10427f7c7ce_0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10427f7c7ce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1730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10427f7c7ce_0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10427f7c7ce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4956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10427f7c7ce_0_3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g10427f7c7ce_0_3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8661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10427f7c7ce_0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10427f7c7ce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82995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498650" y="1449975"/>
            <a:ext cx="5630400" cy="16962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5000" b="0">
                <a:latin typeface="Montserrat ExtraBold"/>
                <a:ea typeface="Montserrat ExtraBold"/>
                <a:cs typeface="Montserrat ExtraBold"/>
                <a:sym typeface="Montserrat ExtraBold"/>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dirty="0"/>
          </a:p>
        </p:txBody>
      </p:sp>
      <p:sp>
        <p:nvSpPr>
          <p:cNvPr id="10" name="Google Shape;10;p2"/>
          <p:cNvSpPr txBox="1">
            <a:spLocks noGrp="1"/>
          </p:cNvSpPr>
          <p:nvPr>
            <p:ph type="subTitle" idx="1"/>
          </p:nvPr>
        </p:nvSpPr>
        <p:spPr>
          <a:xfrm>
            <a:off x="2498650" y="3116300"/>
            <a:ext cx="5630400" cy="510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600">
                <a:solidFill>
                  <a:schemeClr val="lt2"/>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1" name="Google Shape;11;p2"/>
          <p:cNvGrpSpPr/>
          <p:nvPr/>
        </p:nvGrpSpPr>
        <p:grpSpPr>
          <a:xfrm>
            <a:off x="0" y="-171790"/>
            <a:ext cx="1761359" cy="5484755"/>
            <a:chOff x="0" y="-171790"/>
            <a:chExt cx="1761359" cy="5484755"/>
          </a:xfrm>
        </p:grpSpPr>
        <p:sp>
          <p:nvSpPr>
            <p:cNvPr id="12" name="Google Shape;12;p2"/>
            <p:cNvSpPr/>
            <p:nvPr/>
          </p:nvSpPr>
          <p:spPr>
            <a:xfrm flipH="1">
              <a:off x="880084" y="-17179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0" y="0"/>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0" y="165685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flipH="1">
              <a:off x="0" y="3485436"/>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flipH="1">
              <a:off x="880084" y="1655632"/>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flipH="1">
              <a:off x="880084" y="348310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roup 1">
            <a:extLst>
              <a:ext uri="{FF2B5EF4-FFF2-40B4-BE49-F238E27FC236}">
                <a16:creationId xmlns:a16="http://schemas.microsoft.com/office/drawing/2014/main" id="{277E7E27-020E-072F-1B2B-48265572DDBE}"/>
              </a:ext>
            </a:extLst>
          </p:cNvPr>
          <p:cNvGrpSpPr/>
          <p:nvPr userDrawn="1"/>
        </p:nvGrpSpPr>
        <p:grpSpPr>
          <a:xfrm>
            <a:off x="0" y="4701290"/>
            <a:ext cx="9144001" cy="442210"/>
            <a:chOff x="0" y="6423281"/>
            <a:chExt cx="12192001" cy="442210"/>
          </a:xfrm>
        </p:grpSpPr>
        <p:sp>
          <p:nvSpPr>
            <p:cNvPr id="3" name="Rectangle 2">
              <a:extLst>
                <a:ext uri="{FF2B5EF4-FFF2-40B4-BE49-F238E27FC236}">
                  <a16:creationId xmlns:a16="http://schemas.microsoft.com/office/drawing/2014/main" id="{73003266-46B3-292D-C9EC-EEFF5F1F7819}"/>
                </a:ext>
              </a:extLst>
            </p:cNvPr>
            <p:cNvSpPr/>
            <p:nvPr/>
          </p:nvSpPr>
          <p:spPr>
            <a:xfrm>
              <a:off x="0" y="6423281"/>
              <a:ext cx="12192000" cy="442210"/>
            </a:xfrm>
            <a:prstGeom prst="rect">
              <a:avLst/>
            </a:prstGeom>
            <a:solidFill>
              <a:srgbClr val="C09132"/>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MY" dirty="0"/>
            </a:p>
          </p:txBody>
        </p:sp>
        <p:pic>
          <p:nvPicPr>
            <p:cNvPr id="4" name="Picture 3" descr="A logo with a black background&#10;&#10;Description automatically generated">
              <a:extLst>
                <a:ext uri="{FF2B5EF4-FFF2-40B4-BE49-F238E27FC236}">
                  <a16:creationId xmlns:a16="http://schemas.microsoft.com/office/drawing/2014/main" id="{4CBDDAA0-D38F-BABC-C57F-727562395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1756" y="6486389"/>
              <a:ext cx="1728487" cy="307777"/>
            </a:xfrm>
            <a:prstGeom prst="rect">
              <a:avLst/>
            </a:prstGeom>
          </p:spPr>
        </p:pic>
        <p:sp>
          <p:nvSpPr>
            <p:cNvPr id="5" name="Slide Number Placeholder 5">
              <a:extLst>
                <a:ext uri="{FF2B5EF4-FFF2-40B4-BE49-F238E27FC236}">
                  <a16:creationId xmlns:a16="http://schemas.microsoft.com/office/drawing/2014/main" id="{55C5428D-CA4E-05F7-A395-F77366BF2BF8}"/>
                </a:ext>
              </a:extLst>
            </p:cNvPr>
            <p:cNvSpPr txBox="1">
              <a:spLocks/>
            </p:cNvSpPr>
            <p:nvPr/>
          </p:nvSpPr>
          <p:spPr>
            <a:xfrm>
              <a:off x="11495316" y="6450417"/>
              <a:ext cx="696685" cy="379722"/>
            </a:xfrm>
            <a:prstGeom prst="rect">
              <a:avLst/>
            </a:prstGeom>
          </p:spPr>
          <p:txBody>
            <a:bodyPr anchor="ctr"/>
            <a:lstStyle>
              <a:defPPr>
                <a:defRPr lang="en-US"/>
              </a:defPPr>
              <a:lvl1pPr marL="0" algn="ctr" defTabSz="1828800" rtl="0" eaLnBrk="1" latinLnBrk="0" hangingPunct="1">
                <a:defRPr sz="2800" b="1" kern="1200" spc="160">
                  <a:solidFill>
                    <a:srgbClr val="FFFFFF"/>
                  </a:solidFill>
                  <a:latin typeface="Georgia"/>
                  <a:ea typeface="+mn-ea"/>
                  <a:cs typeface="Georgia"/>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fld id="{C7575539-BFBE-477A-BDB6-9CA7B44D81A5}" type="slidenum">
                <a:rPr lang="en-US" sz="1400" b="0" smtClean="0">
                  <a:latin typeface="Footlight MT Light" panose="0204060206030A020304" pitchFamily="18" charset="0"/>
                </a:rPr>
                <a:pPr/>
                <a:t>‹#›</a:t>
              </a:fld>
              <a:endParaRPr lang="en-US" sz="1400" b="0" dirty="0">
                <a:latin typeface="Footlight MT Light" panose="0204060206030A020304" pitchFamily="18" charset="0"/>
              </a:endParaRPr>
            </a:p>
          </p:txBody>
        </p:sp>
        <p:sp>
          <p:nvSpPr>
            <p:cNvPr id="6" name="TextBox 5">
              <a:extLst>
                <a:ext uri="{FF2B5EF4-FFF2-40B4-BE49-F238E27FC236}">
                  <a16:creationId xmlns:a16="http://schemas.microsoft.com/office/drawing/2014/main" id="{03F0E53E-95E6-951B-6C9F-23328A36FE0A}"/>
                </a:ext>
              </a:extLst>
            </p:cNvPr>
            <p:cNvSpPr txBox="1"/>
            <p:nvPr/>
          </p:nvSpPr>
          <p:spPr>
            <a:xfrm>
              <a:off x="115805" y="6486389"/>
              <a:ext cx="2507789" cy="307777"/>
            </a:xfrm>
            <a:prstGeom prst="rect">
              <a:avLst/>
            </a:prstGeom>
            <a:noFill/>
          </p:spPr>
          <p:txBody>
            <a:bodyPr wrap="square" rtlCol="0">
              <a:spAutoFit/>
            </a:bodyPr>
            <a:lstStyle/>
            <a:p>
              <a:r>
                <a:rPr lang="en-US" sz="1400" dirty="0">
                  <a:solidFill>
                    <a:schemeClr val="bg1"/>
                  </a:solidFill>
                  <a:latin typeface="Footlight MT Light" panose="0204060206030A020304" pitchFamily="18" charset="0"/>
                </a:rPr>
                <a:t>Date</a:t>
              </a: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1">
  <p:cSld name="CUSTOM_6">
    <p:spTree>
      <p:nvGrpSpPr>
        <p:cNvPr id="1" name="Shape 127"/>
        <p:cNvGrpSpPr/>
        <p:nvPr/>
      </p:nvGrpSpPr>
      <p:grpSpPr>
        <a:xfrm>
          <a:off x="0" y="0"/>
          <a:ext cx="0" cy="0"/>
          <a:chOff x="0" y="0"/>
          <a:chExt cx="0" cy="0"/>
        </a:xfrm>
      </p:grpSpPr>
      <p:sp>
        <p:nvSpPr>
          <p:cNvPr id="128" name="Google Shape;128;p15"/>
          <p:cNvSpPr txBox="1">
            <a:spLocks noGrp="1"/>
          </p:cNvSpPr>
          <p:nvPr>
            <p:ph type="title"/>
          </p:nvPr>
        </p:nvSpPr>
        <p:spPr>
          <a:xfrm>
            <a:off x="3966300" y="2121941"/>
            <a:ext cx="31641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52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29" name="Google Shape;129;p15"/>
          <p:cNvSpPr txBox="1">
            <a:spLocks noGrp="1"/>
          </p:cNvSpPr>
          <p:nvPr>
            <p:ph type="subTitle" idx="1"/>
          </p:nvPr>
        </p:nvSpPr>
        <p:spPr>
          <a:xfrm>
            <a:off x="3966300" y="2893953"/>
            <a:ext cx="3164100" cy="72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600">
                <a:solidFill>
                  <a:schemeClr val="l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0" name="Google Shape;130;p15"/>
          <p:cNvSpPr txBox="1">
            <a:spLocks noGrp="1"/>
          </p:cNvSpPr>
          <p:nvPr>
            <p:ph type="title" idx="2" hasCustomPrompt="1"/>
          </p:nvPr>
        </p:nvSpPr>
        <p:spPr>
          <a:xfrm>
            <a:off x="2013599" y="2398216"/>
            <a:ext cx="1952700" cy="105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900"/>
              <a:buNone/>
              <a:defRPr sz="6500" b="0">
                <a:solidFill>
                  <a:schemeClr val="lt1"/>
                </a:solidFill>
              </a:defRPr>
            </a:lvl1pPr>
            <a:lvl2pPr lvl="1" rtl="0">
              <a:spcBef>
                <a:spcPts val="0"/>
              </a:spcBef>
              <a:spcAft>
                <a:spcPts val="0"/>
              </a:spcAft>
              <a:buSzPts val="8900"/>
              <a:buNone/>
              <a:defRPr sz="8900"/>
            </a:lvl2pPr>
            <a:lvl3pPr lvl="2" rtl="0">
              <a:spcBef>
                <a:spcPts val="0"/>
              </a:spcBef>
              <a:spcAft>
                <a:spcPts val="0"/>
              </a:spcAft>
              <a:buSzPts val="8900"/>
              <a:buNone/>
              <a:defRPr sz="8900"/>
            </a:lvl3pPr>
            <a:lvl4pPr lvl="3" rtl="0">
              <a:spcBef>
                <a:spcPts val="0"/>
              </a:spcBef>
              <a:spcAft>
                <a:spcPts val="0"/>
              </a:spcAft>
              <a:buSzPts val="8900"/>
              <a:buNone/>
              <a:defRPr sz="8900"/>
            </a:lvl4pPr>
            <a:lvl5pPr lvl="4" rtl="0">
              <a:spcBef>
                <a:spcPts val="0"/>
              </a:spcBef>
              <a:spcAft>
                <a:spcPts val="0"/>
              </a:spcAft>
              <a:buSzPts val="8900"/>
              <a:buNone/>
              <a:defRPr sz="8900"/>
            </a:lvl5pPr>
            <a:lvl6pPr lvl="5" rtl="0">
              <a:spcBef>
                <a:spcPts val="0"/>
              </a:spcBef>
              <a:spcAft>
                <a:spcPts val="0"/>
              </a:spcAft>
              <a:buSzPts val="8900"/>
              <a:buNone/>
              <a:defRPr sz="8900"/>
            </a:lvl6pPr>
            <a:lvl7pPr lvl="6" rtl="0">
              <a:spcBef>
                <a:spcPts val="0"/>
              </a:spcBef>
              <a:spcAft>
                <a:spcPts val="0"/>
              </a:spcAft>
              <a:buSzPts val="8900"/>
              <a:buNone/>
              <a:defRPr sz="8900"/>
            </a:lvl7pPr>
            <a:lvl8pPr lvl="7" rtl="0">
              <a:spcBef>
                <a:spcPts val="0"/>
              </a:spcBef>
              <a:spcAft>
                <a:spcPts val="0"/>
              </a:spcAft>
              <a:buSzPts val="8900"/>
              <a:buNone/>
              <a:defRPr sz="8900"/>
            </a:lvl8pPr>
            <a:lvl9pPr lvl="8" rtl="0">
              <a:spcBef>
                <a:spcPts val="0"/>
              </a:spcBef>
              <a:spcAft>
                <a:spcPts val="0"/>
              </a:spcAft>
              <a:buSzPts val="8900"/>
              <a:buNone/>
              <a:defRPr sz="8900"/>
            </a:lvl9pPr>
          </a:lstStyle>
          <a:p>
            <a:r>
              <a:t>xx%</a:t>
            </a:r>
          </a:p>
        </p:txBody>
      </p:sp>
      <p:grpSp>
        <p:nvGrpSpPr>
          <p:cNvPr id="131" name="Google Shape;131;p15"/>
          <p:cNvGrpSpPr/>
          <p:nvPr/>
        </p:nvGrpSpPr>
        <p:grpSpPr>
          <a:xfrm>
            <a:off x="-11" y="11"/>
            <a:ext cx="10802338" cy="881275"/>
            <a:chOff x="-11" y="11"/>
            <a:chExt cx="10802338" cy="881275"/>
          </a:xfrm>
        </p:grpSpPr>
        <p:sp>
          <p:nvSpPr>
            <p:cNvPr id="132" name="Google Shape;132;p15"/>
            <p:cNvSpPr/>
            <p:nvPr/>
          </p:nvSpPr>
          <p:spPr>
            <a:xfrm rot="5400000" flipH="1">
              <a:off x="9532654" y="-388388"/>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5"/>
            <p:cNvSpPr/>
            <p:nvPr/>
          </p:nvSpPr>
          <p:spPr>
            <a:xfrm rot="5400000" flipH="1">
              <a:off x="7791098" y="-474284"/>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5"/>
            <p:cNvSpPr/>
            <p:nvPr/>
          </p:nvSpPr>
          <p:spPr>
            <a:xfrm rot="-5400000">
              <a:off x="5961334" y="-474284"/>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5"/>
            <p:cNvSpPr/>
            <p:nvPr/>
          </p:nvSpPr>
          <p:spPr>
            <a:xfrm rot="-5400000">
              <a:off x="4131484" y="-474284"/>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5"/>
            <p:cNvSpPr/>
            <p:nvPr/>
          </p:nvSpPr>
          <p:spPr>
            <a:xfrm rot="-5400000">
              <a:off x="2304134" y="-474284"/>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5"/>
            <p:cNvSpPr/>
            <p:nvPr/>
          </p:nvSpPr>
          <p:spPr>
            <a:xfrm rot="-5400000">
              <a:off x="474284" y="-474284"/>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roup 1">
            <a:extLst>
              <a:ext uri="{FF2B5EF4-FFF2-40B4-BE49-F238E27FC236}">
                <a16:creationId xmlns:a16="http://schemas.microsoft.com/office/drawing/2014/main" id="{AE92DC0E-475E-8BF4-26B4-6A00967696C0}"/>
              </a:ext>
            </a:extLst>
          </p:cNvPr>
          <p:cNvGrpSpPr/>
          <p:nvPr userDrawn="1"/>
        </p:nvGrpSpPr>
        <p:grpSpPr>
          <a:xfrm>
            <a:off x="0" y="4701290"/>
            <a:ext cx="9144001" cy="442210"/>
            <a:chOff x="0" y="6423281"/>
            <a:chExt cx="12192001" cy="442210"/>
          </a:xfrm>
        </p:grpSpPr>
        <p:sp>
          <p:nvSpPr>
            <p:cNvPr id="3" name="Rectangle 2">
              <a:extLst>
                <a:ext uri="{FF2B5EF4-FFF2-40B4-BE49-F238E27FC236}">
                  <a16:creationId xmlns:a16="http://schemas.microsoft.com/office/drawing/2014/main" id="{0C0CA160-62AD-9C4B-551C-22AC779B6816}"/>
                </a:ext>
              </a:extLst>
            </p:cNvPr>
            <p:cNvSpPr/>
            <p:nvPr/>
          </p:nvSpPr>
          <p:spPr>
            <a:xfrm>
              <a:off x="0" y="6423281"/>
              <a:ext cx="12192000" cy="442210"/>
            </a:xfrm>
            <a:prstGeom prst="rect">
              <a:avLst/>
            </a:prstGeom>
            <a:solidFill>
              <a:srgbClr val="C09132"/>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MY" dirty="0"/>
            </a:p>
          </p:txBody>
        </p:sp>
        <p:pic>
          <p:nvPicPr>
            <p:cNvPr id="4" name="Picture 3" descr="A logo with a black background&#10;&#10;Description automatically generated">
              <a:extLst>
                <a:ext uri="{FF2B5EF4-FFF2-40B4-BE49-F238E27FC236}">
                  <a16:creationId xmlns:a16="http://schemas.microsoft.com/office/drawing/2014/main" id="{746E3A6A-4CFF-5B07-B48E-D6D2599593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1756" y="6486389"/>
              <a:ext cx="1728487" cy="307777"/>
            </a:xfrm>
            <a:prstGeom prst="rect">
              <a:avLst/>
            </a:prstGeom>
          </p:spPr>
        </p:pic>
        <p:sp>
          <p:nvSpPr>
            <p:cNvPr id="5" name="Slide Number Placeholder 5">
              <a:extLst>
                <a:ext uri="{FF2B5EF4-FFF2-40B4-BE49-F238E27FC236}">
                  <a16:creationId xmlns:a16="http://schemas.microsoft.com/office/drawing/2014/main" id="{5CFC49B9-1828-92F5-E1ED-95512BF0762B}"/>
                </a:ext>
              </a:extLst>
            </p:cNvPr>
            <p:cNvSpPr txBox="1">
              <a:spLocks/>
            </p:cNvSpPr>
            <p:nvPr/>
          </p:nvSpPr>
          <p:spPr>
            <a:xfrm>
              <a:off x="11495316" y="6450417"/>
              <a:ext cx="696685" cy="379722"/>
            </a:xfrm>
            <a:prstGeom prst="rect">
              <a:avLst/>
            </a:prstGeom>
          </p:spPr>
          <p:txBody>
            <a:bodyPr anchor="ctr"/>
            <a:lstStyle>
              <a:defPPr>
                <a:defRPr lang="en-US"/>
              </a:defPPr>
              <a:lvl1pPr marL="0" algn="ctr" defTabSz="1828800" rtl="0" eaLnBrk="1" latinLnBrk="0" hangingPunct="1">
                <a:defRPr sz="2800" b="1" kern="1200" spc="160">
                  <a:solidFill>
                    <a:srgbClr val="FFFFFF"/>
                  </a:solidFill>
                  <a:latin typeface="Georgia"/>
                  <a:ea typeface="+mn-ea"/>
                  <a:cs typeface="Georgia"/>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fld id="{C7575539-BFBE-477A-BDB6-9CA7B44D81A5}" type="slidenum">
                <a:rPr lang="en-US" sz="1400" b="0" smtClean="0">
                  <a:latin typeface="Footlight MT Light" panose="0204060206030A020304" pitchFamily="18" charset="0"/>
                </a:rPr>
                <a:pPr/>
                <a:t>‹#›</a:t>
              </a:fld>
              <a:endParaRPr lang="en-US" sz="1400" b="0" dirty="0">
                <a:latin typeface="Footlight MT Light" panose="0204060206030A020304" pitchFamily="18" charset="0"/>
              </a:endParaRPr>
            </a:p>
          </p:txBody>
        </p:sp>
        <p:sp>
          <p:nvSpPr>
            <p:cNvPr id="6" name="TextBox 5">
              <a:extLst>
                <a:ext uri="{FF2B5EF4-FFF2-40B4-BE49-F238E27FC236}">
                  <a16:creationId xmlns:a16="http://schemas.microsoft.com/office/drawing/2014/main" id="{EFB49761-95AE-1CE0-574D-D42648B03597}"/>
                </a:ext>
              </a:extLst>
            </p:cNvPr>
            <p:cNvSpPr txBox="1"/>
            <p:nvPr/>
          </p:nvSpPr>
          <p:spPr>
            <a:xfrm>
              <a:off x="115805" y="6486389"/>
              <a:ext cx="2507789" cy="307777"/>
            </a:xfrm>
            <a:prstGeom prst="rect">
              <a:avLst/>
            </a:prstGeom>
            <a:noFill/>
          </p:spPr>
          <p:txBody>
            <a:bodyPr wrap="square" rtlCol="0">
              <a:spAutoFit/>
            </a:bodyPr>
            <a:lstStyle/>
            <a:p>
              <a:r>
                <a:rPr lang="en-US" sz="1400" dirty="0">
                  <a:solidFill>
                    <a:schemeClr val="bg1"/>
                  </a:solidFill>
                  <a:latin typeface="Footlight MT Light" panose="0204060206030A020304" pitchFamily="18" charset="0"/>
                </a:rPr>
                <a:t>Date</a:t>
              </a: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1" preserve="1">
  <p:cSld name="1_Section header 1">
    <p:bg>
      <p:bgPr>
        <a:solidFill>
          <a:schemeClr val="tx2">
            <a:lumMod val="20000"/>
            <a:lumOff val="80000"/>
          </a:schemeClr>
        </a:solidFill>
        <a:effectLst/>
      </p:bgPr>
    </p:bg>
    <p:spTree>
      <p:nvGrpSpPr>
        <p:cNvPr id="1" name="Shape 127"/>
        <p:cNvGrpSpPr/>
        <p:nvPr/>
      </p:nvGrpSpPr>
      <p:grpSpPr>
        <a:xfrm>
          <a:off x="0" y="0"/>
          <a:ext cx="0" cy="0"/>
          <a:chOff x="0" y="0"/>
          <a:chExt cx="0" cy="0"/>
        </a:xfrm>
      </p:grpSpPr>
      <p:sp>
        <p:nvSpPr>
          <p:cNvPr id="128" name="Google Shape;128;p15"/>
          <p:cNvSpPr txBox="1">
            <a:spLocks noGrp="1"/>
          </p:cNvSpPr>
          <p:nvPr>
            <p:ph type="title"/>
          </p:nvPr>
        </p:nvSpPr>
        <p:spPr>
          <a:xfrm>
            <a:off x="3966300" y="2121941"/>
            <a:ext cx="31641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52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29" name="Google Shape;129;p15"/>
          <p:cNvSpPr txBox="1">
            <a:spLocks noGrp="1"/>
          </p:cNvSpPr>
          <p:nvPr>
            <p:ph type="subTitle" idx="1"/>
          </p:nvPr>
        </p:nvSpPr>
        <p:spPr>
          <a:xfrm>
            <a:off x="3966300" y="2893953"/>
            <a:ext cx="3164100" cy="72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600">
                <a:solidFill>
                  <a:schemeClr val="l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0" name="Google Shape;130;p15"/>
          <p:cNvSpPr txBox="1">
            <a:spLocks noGrp="1"/>
          </p:cNvSpPr>
          <p:nvPr>
            <p:ph type="title" idx="2" hasCustomPrompt="1"/>
          </p:nvPr>
        </p:nvSpPr>
        <p:spPr>
          <a:xfrm>
            <a:off x="2013599" y="2398216"/>
            <a:ext cx="1952700" cy="105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900"/>
              <a:buNone/>
              <a:defRPr sz="6500" b="0">
                <a:solidFill>
                  <a:schemeClr val="lt1"/>
                </a:solidFill>
              </a:defRPr>
            </a:lvl1pPr>
            <a:lvl2pPr lvl="1" rtl="0">
              <a:spcBef>
                <a:spcPts val="0"/>
              </a:spcBef>
              <a:spcAft>
                <a:spcPts val="0"/>
              </a:spcAft>
              <a:buSzPts val="8900"/>
              <a:buNone/>
              <a:defRPr sz="8900"/>
            </a:lvl2pPr>
            <a:lvl3pPr lvl="2" rtl="0">
              <a:spcBef>
                <a:spcPts val="0"/>
              </a:spcBef>
              <a:spcAft>
                <a:spcPts val="0"/>
              </a:spcAft>
              <a:buSzPts val="8900"/>
              <a:buNone/>
              <a:defRPr sz="8900"/>
            </a:lvl3pPr>
            <a:lvl4pPr lvl="3" rtl="0">
              <a:spcBef>
                <a:spcPts val="0"/>
              </a:spcBef>
              <a:spcAft>
                <a:spcPts val="0"/>
              </a:spcAft>
              <a:buSzPts val="8900"/>
              <a:buNone/>
              <a:defRPr sz="8900"/>
            </a:lvl4pPr>
            <a:lvl5pPr lvl="4" rtl="0">
              <a:spcBef>
                <a:spcPts val="0"/>
              </a:spcBef>
              <a:spcAft>
                <a:spcPts val="0"/>
              </a:spcAft>
              <a:buSzPts val="8900"/>
              <a:buNone/>
              <a:defRPr sz="8900"/>
            </a:lvl5pPr>
            <a:lvl6pPr lvl="5" rtl="0">
              <a:spcBef>
                <a:spcPts val="0"/>
              </a:spcBef>
              <a:spcAft>
                <a:spcPts val="0"/>
              </a:spcAft>
              <a:buSzPts val="8900"/>
              <a:buNone/>
              <a:defRPr sz="8900"/>
            </a:lvl6pPr>
            <a:lvl7pPr lvl="6" rtl="0">
              <a:spcBef>
                <a:spcPts val="0"/>
              </a:spcBef>
              <a:spcAft>
                <a:spcPts val="0"/>
              </a:spcAft>
              <a:buSzPts val="8900"/>
              <a:buNone/>
              <a:defRPr sz="8900"/>
            </a:lvl7pPr>
            <a:lvl8pPr lvl="7" rtl="0">
              <a:spcBef>
                <a:spcPts val="0"/>
              </a:spcBef>
              <a:spcAft>
                <a:spcPts val="0"/>
              </a:spcAft>
              <a:buSzPts val="8900"/>
              <a:buNone/>
              <a:defRPr sz="8900"/>
            </a:lvl8pPr>
            <a:lvl9pPr lvl="8" rtl="0">
              <a:spcBef>
                <a:spcPts val="0"/>
              </a:spcBef>
              <a:spcAft>
                <a:spcPts val="0"/>
              </a:spcAft>
              <a:buSzPts val="8900"/>
              <a:buNone/>
              <a:defRPr sz="8900"/>
            </a:lvl9pPr>
          </a:lstStyle>
          <a:p>
            <a:r>
              <a:t>xx%</a:t>
            </a:r>
          </a:p>
        </p:txBody>
      </p:sp>
      <p:grpSp>
        <p:nvGrpSpPr>
          <p:cNvPr id="131" name="Google Shape;131;p15"/>
          <p:cNvGrpSpPr/>
          <p:nvPr/>
        </p:nvGrpSpPr>
        <p:grpSpPr>
          <a:xfrm>
            <a:off x="-11" y="11"/>
            <a:ext cx="10802338" cy="881275"/>
            <a:chOff x="-11" y="11"/>
            <a:chExt cx="10802338" cy="881275"/>
          </a:xfrm>
        </p:grpSpPr>
        <p:sp>
          <p:nvSpPr>
            <p:cNvPr id="132" name="Google Shape;132;p15"/>
            <p:cNvSpPr/>
            <p:nvPr/>
          </p:nvSpPr>
          <p:spPr>
            <a:xfrm rot="5400000" flipH="1">
              <a:off x="9532654" y="-388388"/>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5"/>
            <p:cNvSpPr/>
            <p:nvPr/>
          </p:nvSpPr>
          <p:spPr>
            <a:xfrm rot="5400000" flipH="1">
              <a:off x="7791098" y="-474284"/>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5"/>
            <p:cNvSpPr/>
            <p:nvPr/>
          </p:nvSpPr>
          <p:spPr>
            <a:xfrm rot="-5400000">
              <a:off x="5961334" y="-474284"/>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5"/>
            <p:cNvSpPr/>
            <p:nvPr/>
          </p:nvSpPr>
          <p:spPr>
            <a:xfrm rot="-5400000">
              <a:off x="4131484" y="-474284"/>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5"/>
            <p:cNvSpPr/>
            <p:nvPr/>
          </p:nvSpPr>
          <p:spPr>
            <a:xfrm rot="-5400000">
              <a:off x="2304134" y="-474284"/>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5"/>
            <p:cNvSpPr/>
            <p:nvPr/>
          </p:nvSpPr>
          <p:spPr>
            <a:xfrm rot="-5400000">
              <a:off x="474284" y="-474284"/>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roup 1">
            <a:extLst>
              <a:ext uri="{FF2B5EF4-FFF2-40B4-BE49-F238E27FC236}">
                <a16:creationId xmlns:a16="http://schemas.microsoft.com/office/drawing/2014/main" id="{AE92DC0E-475E-8BF4-26B4-6A00967696C0}"/>
              </a:ext>
            </a:extLst>
          </p:cNvPr>
          <p:cNvGrpSpPr/>
          <p:nvPr userDrawn="1"/>
        </p:nvGrpSpPr>
        <p:grpSpPr>
          <a:xfrm>
            <a:off x="0" y="4701290"/>
            <a:ext cx="9144001" cy="442210"/>
            <a:chOff x="0" y="6423281"/>
            <a:chExt cx="12192001" cy="442210"/>
          </a:xfrm>
        </p:grpSpPr>
        <p:sp>
          <p:nvSpPr>
            <p:cNvPr id="3" name="Rectangle 2">
              <a:extLst>
                <a:ext uri="{FF2B5EF4-FFF2-40B4-BE49-F238E27FC236}">
                  <a16:creationId xmlns:a16="http://schemas.microsoft.com/office/drawing/2014/main" id="{0C0CA160-62AD-9C4B-551C-22AC779B6816}"/>
                </a:ext>
              </a:extLst>
            </p:cNvPr>
            <p:cNvSpPr/>
            <p:nvPr/>
          </p:nvSpPr>
          <p:spPr>
            <a:xfrm>
              <a:off x="0" y="6423281"/>
              <a:ext cx="12192000" cy="442210"/>
            </a:xfrm>
            <a:prstGeom prst="rect">
              <a:avLst/>
            </a:prstGeom>
            <a:solidFill>
              <a:srgbClr val="C09132"/>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MY" dirty="0"/>
            </a:p>
          </p:txBody>
        </p:sp>
        <p:pic>
          <p:nvPicPr>
            <p:cNvPr id="4" name="Picture 3" descr="A logo with a black background&#10;&#10;Description automatically generated">
              <a:extLst>
                <a:ext uri="{FF2B5EF4-FFF2-40B4-BE49-F238E27FC236}">
                  <a16:creationId xmlns:a16="http://schemas.microsoft.com/office/drawing/2014/main" id="{746E3A6A-4CFF-5B07-B48E-D6D2599593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1756" y="6486389"/>
              <a:ext cx="1728487" cy="307777"/>
            </a:xfrm>
            <a:prstGeom prst="rect">
              <a:avLst/>
            </a:prstGeom>
          </p:spPr>
        </p:pic>
        <p:sp>
          <p:nvSpPr>
            <p:cNvPr id="5" name="Slide Number Placeholder 5">
              <a:extLst>
                <a:ext uri="{FF2B5EF4-FFF2-40B4-BE49-F238E27FC236}">
                  <a16:creationId xmlns:a16="http://schemas.microsoft.com/office/drawing/2014/main" id="{5CFC49B9-1828-92F5-E1ED-95512BF0762B}"/>
                </a:ext>
              </a:extLst>
            </p:cNvPr>
            <p:cNvSpPr txBox="1">
              <a:spLocks/>
            </p:cNvSpPr>
            <p:nvPr/>
          </p:nvSpPr>
          <p:spPr>
            <a:xfrm>
              <a:off x="11495316" y="6450417"/>
              <a:ext cx="696685" cy="379722"/>
            </a:xfrm>
            <a:prstGeom prst="rect">
              <a:avLst/>
            </a:prstGeom>
          </p:spPr>
          <p:txBody>
            <a:bodyPr anchor="ctr"/>
            <a:lstStyle>
              <a:defPPr>
                <a:defRPr lang="en-US"/>
              </a:defPPr>
              <a:lvl1pPr marL="0" algn="ctr" defTabSz="1828800" rtl="0" eaLnBrk="1" latinLnBrk="0" hangingPunct="1">
                <a:defRPr sz="2800" b="1" kern="1200" spc="160">
                  <a:solidFill>
                    <a:srgbClr val="FFFFFF"/>
                  </a:solidFill>
                  <a:latin typeface="Georgia"/>
                  <a:ea typeface="+mn-ea"/>
                  <a:cs typeface="Georgia"/>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fld id="{C7575539-BFBE-477A-BDB6-9CA7B44D81A5}" type="slidenum">
                <a:rPr lang="en-US" sz="1400" b="0" smtClean="0">
                  <a:latin typeface="Footlight MT Light" panose="0204060206030A020304" pitchFamily="18" charset="0"/>
                </a:rPr>
                <a:pPr/>
                <a:t>‹#›</a:t>
              </a:fld>
              <a:endParaRPr lang="en-US" sz="1400" b="0" dirty="0">
                <a:latin typeface="Footlight MT Light" panose="0204060206030A020304" pitchFamily="18" charset="0"/>
              </a:endParaRPr>
            </a:p>
          </p:txBody>
        </p:sp>
        <p:sp>
          <p:nvSpPr>
            <p:cNvPr id="6" name="TextBox 5">
              <a:extLst>
                <a:ext uri="{FF2B5EF4-FFF2-40B4-BE49-F238E27FC236}">
                  <a16:creationId xmlns:a16="http://schemas.microsoft.com/office/drawing/2014/main" id="{EFB49761-95AE-1CE0-574D-D42648B03597}"/>
                </a:ext>
              </a:extLst>
            </p:cNvPr>
            <p:cNvSpPr txBox="1"/>
            <p:nvPr/>
          </p:nvSpPr>
          <p:spPr>
            <a:xfrm>
              <a:off x="115805" y="6486389"/>
              <a:ext cx="2507789" cy="307777"/>
            </a:xfrm>
            <a:prstGeom prst="rect">
              <a:avLst/>
            </a:prstGeom>
            <a:noFill/>
          </p:spPr>
          <p:txBody>
            <a:bodyPr wrap="square" rtlCol="0">
              <a:spAutoFit/>
            </a:bodyPr>
            <a:lstStyle/>
            <a:p>
              <a:r>
                <a:rPr lang="en-US" sz="1400" dirty="0">
                  <a:solidFill>
                    <a:schemeClr val="bg1"/>
                  </a:solidFill>
                  <a:latin typeface="Footlight MT Light" panose="0204060206030A020304" pitchFamily="18" charset="0"/>
                </a:rPr>
                <a:t>Date</a:t>
              </a:r>
            </a:p>
          </p:txBody>
        </p:sp>
      </p:grpSp>
    </p:spTree>
    <p:extLst>
      <p:ext uri="{BB962C8B-B14F-4D97-AF65-F5344CB8AC3E}">
        <p14:creationId xmlns:p14="http://schemas.microsoft.com/office/powerpoint/2010/main" val="2579871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2">
  <p:cSld name="CUSTOM_8">
    <p:spTree>
      <p:nvGrpSpPr>
        <p:cNvPr id="1" name="Shape 138"/>
        <p:cNvGrpSpPr/>
        <p:nvPr/>
      </p:nvGrpSpPr>
      <p:grpSpPr>
        <a:xfrm>
          <a:off x="0" y="0"/>
          <a:ext cx="0" cy="0"/>
          <a:chOff x="0" y="0"/>
          <a:chExt cx="0" cy="0"/>
        </a:xfrm>
      </p:grpSpPr>
      <p:sp>
        <p:nvSpPr>
          <p:cNvPr id="139" name="Google Shape;139;p16"/>
          <p:cNvSpPr txBox="1">
            <a:spLocks noGrp="1"/>
          </p:cNvSpPr>
          <p:nvPr>
            <p:ph type="title"/>
          </p:nvPr>
        </p:nvSpPr>
        <p:spPr>
          <a:xfrm>
            <a:off x="2661650" y="2577850"/>
            <a:ext cx="39459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52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40" name="Google Shape;140;p16"/>
          <p:cNvSpPr txBox="1">
            <a:spLocks noGrp="1"/>
          </p:cNvSpPr>
          <p:nvPr>
            <p:ph type="subTitle" idx="1"/>
          </p:nvPr>
        </p:nvSpPr>
        <p:spPr>
          <a:xfrm>
            <a:off x="3443425" y="3385538"/>
            <a:ext cx="3164100" cy="726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1600">
                <a:solidFill>
                  <a:schemeClr val="l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1" name="Google Shape;141;p16"/>
          <p:cNvSpPr txBox="1">
            <a:spLocks noGrp="1"/>
          </p:cNvSpPr>
          <p:nvPr>
            <p:ph type="title" idx="2" hasCustomPrompt="1"/>
          </p:nvPr>
        </p:nvSpPr>
        <p:spPr>
          <a:xfrm>
            <a:off x="4654825" y="1254500"/>
            <a:ext cx="1952700" cy="105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8900"/>
              <a:buNone/>
              <a:defRPr sz="6000" b="0">
                <a:solidFill>
                  <a:schemeClr val="lt1"/>
                </a:solidFill>
              </a:defRPr>
            </a:lvl1pPr>
            <a:lvl2pPr lvl="1" rtl="0">
              <a:spcBef>
                <a:spcPts val="0"/>
              </a:spcBef>
              <a:spcAft>
                <a:spcPts val="0"/>
              </a:spcAft>
              <a:buSzPts val="8900"/>
              <a:buNone/>
              <a:defRPr sz="8900"/>
            </a:lvl2pPr>
            <a:lvl3pPr lvl="2" rtl="0">
              <a:spcBef>
                <a:spcPts val="0"/>
              </a:spcBef>
              <a:spcAft>
                <a:spcPts val="0"/>
              </a:spcAft>
              <a:buSzPts val="8900"/>
              <a:buNone/>
              <a:defRPr sz="8900"/>
            </a:lvl3pPr>
            <a:lvl4pPr lvl="3" rtl="0">
              <a:spcBef>
                <a:spcPts val="0"/>
              </a:spcBef>
              <a:spcAft>
                <a:spcPts val="0"/>
              </a:spcAft>
              <a:buSzPts val="8900"/>
              <a:buNone/>
              <a:defRPr sz="8900"/>
            </a:lvl4pPr>
            <a:lvl5pPr lvl="4" rtl="0">
              <a:spcBef>
                <a:spcPts val="0"/>
              </a:spcBef>
              <a:spcAft>
                <a:spcPts val="0"/>
              </a:spcAft>
              <a:buSzPts val="8900"/>
              <a:buNone/>
              <a:defRPr sz="8900"/>
            </a:lvl5pPr>
            <a:lvl6pPr lvl="5" rtl="0">
              <a:spcBef>
                <a:spcPts val="0"/>
              </a:spcBef>
              <a:spcAft>
                <a:spcPts val="0"/>
              </a:spcAft>
              <a:buSzPts val="8900"/>
              <a:buNone/>
              <a:defRPr sz="8900"/>
            </a:lvl6pPr>
            <a:lvl7pPr lvl="6" rtl="0">
              <a:spcBef>
                <a:spcPts val="0"/>
              </a:spcBef>
              <a:spcAft>
                <a:spcPts val="0"/>
              </a:spcAft>
              <a:buSzPts val="8900"/>
              <a:buNone/>
              <a:defRPr sz="8900"/>
            </a:lvl7pPr>
            <a:lvl8pPr lvl="7" rtl="0">
              <a:spcBef>
                <a:spcPts val="0"/>
              </a:spcBef>
              <a:spcAft>
                <a:spcPts val="0"/>
              </a:spcAft>
              <a:buSzPts val="8900"/>
              <a:buNone/>
              <a:defRPr sz="8900"/>
            </a:lvl8pPr>
            <a:lvl9pPr lvl="8" rtl="0">
              <a:spcBef>
                <a:spcPts val="0"/>
              </a:spcBef>
              <a:spcAft>
                <a:spcPts val="0"/>
              </a:spcAft>
              <a:buSzPts val="8900"/>
              <a:buNone/>
              <a:defRPr sz="8900"/>
            </a:lvl9pPr>
          </a:lstStyle>
          <a:p>
            <a:r>
              <a:t>xx%</a:t>
            </a:r>
          </a:p>
        </p:txBody>
      </p:sp>
      <p:grpSp>
        <p:nvGrpSpPr>
          <p:cNvPr id="142" name="Google Shape;142;p16"/>
          <p:cNvGrpSpPr/>
          <p:nvPr/>
        </p:nvGrpSpPr>
        <p:grpSpPr>
          <a:xfrm flipH="1">
            <a:off x="7382650" y="-171790"/>
            <a:ext cx="1761359" cy="5484755"/>
            <a:chOff x="0" y="-171790"/>
            <a:chExt cx="1761359" cy="5484755"/>
          </a:xfrm>
        </p:grpSpPr>
        <p:sp>
          <p:nvSpPr>
            <p:cNvPr id="143" name="Google Shape;143;p16"/>
            <p:cNvSpPr/>
            <p:nvPr/>
          </p:nvSpPr>
          <p:spPr>
            <a:xfrm flipH="1">
              <a:off x="880084" y="-17179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6"/>
            <p:cNvSpPr/>
            <p:nvPr/>
          </p:nvSpPr>
          <p:spPr>
            <a:xfrm>
              <a:off x="0" y="0"/>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6"/>
            <p:cNvSpPr/>
            <p:nvPr/>
          </p:nvSpPr>
          <p:spPr>
            <a:xfrm>
              <a:off x="0" y="165685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6"/>
            <p:cNvSpPr/>
            <p:nvPr/>
          </p:nvSpPr>
          <p:spPr>
            <a:xfrm rot="10800000" flipH="1">
              <a:off x="0" y="3485436"/>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6"/>
            <p:cNvSpPr/>
            <p:nvPr/>
          </p:nvSpPr>
          <p:spPr>
            <a:xfrm flipH="1">
              <a:off x="880084" y="1655632"/>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6"/>
            <p:cNvSpPr/>
            <p:nvPr/>
          </p:nvSpPr>
          <p:spPr>
            <a:xfrm flipH="1">
              <a:off x="880084" y="348310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roup 1">
            <a:extLst>
              <a:ext uri="{FF2B5EF4-FFF2-40B4-BE49-F238E27FC236}">
                <a16:creationId xmlns:a16="http://schemas.microsoft.com/office/drawing/2014/main" id="{B1F8692F-8429-8C94-A9FE-EA7EF2210154}"/>
              </a:ext>
            </a:extLst>
          </p:cNvPr>
          <p:cNvGrpSpPr/>
          <p:nvPr userDrawn="1"/>
        </p:nvGrpSpPr>
        <p:grpSpPr>
          <a:xfrm>
            <a:off x="0" y="4701290"/>
            <a:ext cx="9144001" cy="442210"/>
            <a:chOff x="0" y="6423281"/>
            <a:chExt cx="12192001" cy="442210"/>
          </a:xfrm>
        </p:grpSpPr>
        <p:sp>
          <p:nvSpPr>
            <p:cNvPr id="3" name="Rectangle 2">
              <a:extLst>
                <a:ext uri="{FF2B5EF4-FFF2-40B4-BE49-F238E27FC236}">
                  <a16:creationId xmlns:a16="http://schemas.microsoft.com/office/drawing/2014/main" id="{A09D7DB2-A689-749E-35C6-D91CD7C1E2CA}"/>
                </a:ext>
              </a:extLst>
            </p:cNvPr>
            <p:cNvSpPr/>
            <p:nvPr/>
          </p:nvSpPr>
          <p:spPr>
            <a:xfrm>
              <a:off x="0" y="6423281"/>
              <a:ext cx="12192000" cy="442210"/>
            </a:xfrm>
            <a:prstGeom prst="rect">
              <a:avLst/>
            </a:prstGeom>
            <a:solidFill>
              <a:srgbClr val="C09132"/>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MY" dirty="0"/>
            </a:p>
          </p:txBody>
        </p:sp>
        <p:pic>
          <p:nvPicPr>
            <p:cNvPr id="4" name="Picture 3" descr="A logo with a black background&#10;&#10;Description automatically generated">
              <a:extLst>
                <a:ext uri="{FF2B5EF4-FFF2-40B4-BE49-F238E27FC236}">
                  <a16:creationId xmlns:a16="http://schemas.microsoft.com/office/drawing/2014/main" id="{2D96822C-7D1C-43C1-57ED-1BB7CE3897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1756" y="6486389"/>
              <a:ext cx="1728487" cy="307777"/>
            </a:xfrm>
            <a:prstGeom prst="rect">
              <a:avLst/>
            </a:prstGeom>
          </p:spPr>
        </p:pic>
        <p:sp>
          <p:nvSpPr>
            <p:cNvPr id="5" name="Slide Number Placeholder 5">
              <a:extLst>
                <a:ext uri="{FF2B5EF4-FFF2-40B4-BE49-F238E27FC236}">
                  <a16:creationId xmlns:a16="http://schemas.microsoft.com/office/drawing/2014/main" id="{03CC638D-401E-6195-F8A7-61473BE35076}"/>
                </a:ext>
              </a:extLst>
            </p:cNvPr>
            <p:cNvSpPr txBox="1">
              <a:spLocks/>
            </p:cNvSpPr>
            <p:nvPr/>
          </p:nvSpPr>
          <p:spPr>
            <a:xfrm>
              <a:off x="11495316" y="6450417"/>
              <a:ext cx="696685" cy="379722"/>
            </a:xfrm>
            <a:prstGeom prst="rect">
              <a:avLst/>
            </a:prstGeom>
          </p:spPr>
          <p:txBody>
            <a:bodyPr anchor="ctr"/>
            <a:lstStyle>
              <a:defPPr>
                <a:defRPr lang="en-US"/>
              </a:defPPr>
              <a:lvl1pPr marL="0" algn="ctr" defTabSz="1828800" rtl="0" eaLnBrk="1" latinLnBrk="0" hangingPunct="1">
                <a:defRPr sz="2800" b="1" kern="1200" spc="160">
                  <a:solidFill>
                    <a:srgbClr val="FFFFFF"/>
                  </a:solidFill>
                  <a:latin typeface="Georgia"/>
                  <a:ea typeface="+mn-ea"/>
                  <a:cs typeface="Georgia"/>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fld id="{C7575539-BFBE-477A-BDB6-9CA7B44D81A5}" type="slidenum">
                <a:rPr lang="en-US" sz="1400" b="0" smtClean="0">
                  <a:latin typeface="Footlight MT Light" panose="0204060206030A020304" pitchFamily="18" charset="0"/>
                </a:rPr>
                <a:pPr/>
                <a:t>‹#›</a:t>
              </a:fld>
              <a:endParaRPr lang="en-US" sz="1400" b="0" dirty="0">
                <a:latin typeface="Footlight MT Light" panose="0204060206030A020304" pitchFamily="18" charset="0"/>
              </a:endParaRPr>
            </a:p>
          </p:txBody>
        </p:sp>
        <p:sp>
          <p:nvSpPr>
            <p:cNvPr id="6" name="TextBox 5">
              <a:extLst>
                <a:ext uri="{FF2B5EF4-FFF2-40B4-BE49-F238E27FC236}">
                  <a16:creationId xmlns:a16="http://schemas.microsoft.com/office/drawing/2014/main" id="{CD0CB386-745F-C0DC-EBE5-363C069435F4}"/>
                </a:ext>
              </a:extLst>
            </p:cNvPr>
            <p:cNvSpPr txBox="1"/>
            <p:nvPr/>
          </p:nvSpPr>
          <p:spPr>
            <a:xfrm>
              <a:off x="115805" y="6486389"/>
              <a:ext cx="2507789" cy="307777"/>
            </a:xfrm>
            <a:prstGeom prst="rect">
              <a:avLst/>
            </a:prstGeom>
            <a:noFill/>
          </p:spPr>
          <p:txBody>
            <a:bodyPr wrap="square" rtlCol="0">
              <a:spAutoFit/>
            </a:bodyPr>
            <a:lstStyle/>
            <a:p>
              <a:r>
                <a:rPr lang="en-US" sz="1400" dirty="0">
                  <a:solidFill>
                    <a:schemeClr val="bg1"/>
                  </a:solidFill>
                  <a:latin typeface="Footlight MT Light" panose="0204060206030A020304" pitchFamily="18" charset="0"/>
                </a:rPr>
                <a:t>Date</a:t>
              </a: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2" preserve="1">
  <p:cSld name="1_Section header 2">
    <p:bg>
      <p:bgPr>
        <a:solidFill>
          <a:schemeClr val="tx2">
            <a:lumMod val="20000"/>
            <a:lumOff val="80000"/>
          </a:schemeClr>
        </a:solidFill>
        <a:effectLst/>
      </p:bgPr>
    </p:bg>
    <p:spTree>
      <p:nvGrpSpPr>
        <p:cNvPr id="1" name="Shape 138"/>
        <p:cNvGrpSpPr/>
        <p:nvPr/>
      </p:nvGrpSpPr>
      <p:grpSpPr>
        <a:xfrm>
          <a:off x="0" y="0"/>
          <a:ext cx="0" cy="0"/>
          <a:chOff x="0" y="0"/>
          <a:chExt cx="0" cy="0"/>
        </a:xfrm>
      </p:grpSpPr>
      <p:sp>
        <p:nvSpPr>
          <p:cNvPr id="139" name="Google Shape;139;p16"/>
          <p:cNvSpPr txBox="1">
            <a:spLocks noGrp="1"/>
          </p:cNvSpPr>
          <p:nvPr>
            <p:ph type="title"/>
          </p:nvPr>
        </p:nvSpPr>
        <p:spPr>
          <a:xfrm>
            <a:off x="2661650" y="2577850"/>
            <a:ext cx="39459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52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40" name="Google Shape;140;p16"/>
          <p:cNvSpPr txBox="1">
            <a:spLocks noGrp="1"/>
          </p:cNvSpPr>
          <p:nvPr>
            <p:ph type="subTitle" idx="1"/>
          </p:nvPr>
        </p:nvSpPr>
        <p:spPr>
          <a:xfrm>
            <a:off x="3443425" y="3385538"/>
            <a:ext cx="3164100" cy="726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1600">
                <a:solidFill>
                  <a:schemeClr val="l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1" name="Google Shape;141;p16"/>
          <p:cNvSpPr txBox="1">
            <a:spLocks noGrp="1"/>
          </p:cNvSpPr>
          <p:nvPr>
            <p:ph type="title" idx="2" hasCustomPrompt="1"/>
          </p:nvPr>
        </p:nvSpPr>
        <p:spPr>
          <a:xfrm>
            <a:off x="4654825" y="1254500"/>
            <a:ext cx="1952700" cy="105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8900"/>
              <a:buNone/>
              <a:defRPr sz="6000" b="0">
                <a:solidFill>
                  <a:schemeClr val="lt1"/>
                </a:solidFill>
              </a:defRPr>
            </a:lvl1pPr>
            <a:lvl2pPr lvl="1" rtl="0">
              <a:spcBef>
                <a:spcPts val="0"/>
              </a:spcBef>
              <a:spcAft>
                <a:spcPts val="0"/>
              </a:spcAft>
              <a:buSzPts val="8900"/>
              <a:buNone/>
              <a:defRPr sz="8900"/>
            </a:lvl2pPr>
            <a:lvl3pPr lvl="2" rtl="0">
              <a:spcBef>
                <a:spcPts val="0"/>
              </a:spcBef>
              <a:spcAft>
                <a:spcPts val="0"/>
              </a:spcAft>
              <a:buSzPts val="8900"/>
              <a:buNone/>
              <a:defRPr sz="8900"/>
            </a:lvl3pPr>
            <a:lvl4pPr lvl="3" rtl="0">
              <a:spcBef>
                <a:spcPts val="0"/>
              </a:spcBef>
              <a:spcAft>
                <a:spcPts val="0"/>
              </a:spcAft>
              <a:buSzPts val="8900"/>
              <a:buNone/>
              <a:defRPr sz="8900"/>
            </a:lvl4pPr>
            <a:lvl5pPr lvl="4" rtl="0">
              <a:spcBef>
                <a:spcPts val="0"/>
              </a:spcBef>
              <a:spcAft>
                <a:spcPts val="0"/>
              </a:spcAft>
              <a:buSzPts val="8900"/>
              <a:buNone/>
              <a:defRPr sz="8900"/>
            </a:lvl5pPr>
            <a:lvl6pPr lvl="5" rtl="0">
              <a:spcBef>
                <a:spcPts val="0"/>
              </a:spcBef>
              <a:spcAft>
                <a:spcPts val="0"/>
              </a:spcAft>
              <a:buSzPts val="8900"/>
              <a:buNone/>
              <a:defRPr sz="8900"/>
            </a:lvl6pPr>
            <a:lvl7pPr lvl="6" rtl="0">
              <a:spcBef>
                <a:spcPts val="0"/>
              </a:spcBef>
              <a:spcAft>
                <a:spcPts val="0"/>
              </a:spcAft>
              <a:buSzPts val="8900"/>
              <a:buNone/>
              <a:defRPr sz="8900"/>
            </a:lvl7pPr>
            <a:lvl8pPr lvl="7" rtl="0">
              <a:spcBef>
                <a:spcPts val="0"/>
              </a:spcBef>
              <a:spcAft>
                <a:spcPts val="0"/>
              </a:spcAft>
              <a:buSzPts val="8900"/>
              <a:buNone/>
              <a:defRPr sz="8900"/>
            </a:lvl8pPr>
            <a:lvl9pPr lvl="8" rtl="0">
              <a:spcBef>
                <a:spcPts val="0"/>
              </a:spcBef>
              <a:spcAft>
                <a:spcPts val="0"/>
              </a:spcAft>
              <a:buSzPts val="8900"/>
              <a:buNone/>
              <a:defRPr sz="8900"/>
            </a:lvl9pPr>
          </a:lstStyle>
          <a:p>
            <a:r>
              <a:t>xx%</a:t>
            </a:r>
          </a:p>
        </p:txBody>
      </p:sp>
      <p:grpSp>
        <p:nvGrpSpPr>
          <p:cNvPr id="142" name="Google Shape;142;p16"/>
          <p:cNvGrpSpPr/>
          <p:nvPr/>
        </p:nvGrpSpPr>
        <p:grpSpPr>
          <a:xfrm flipH="1">
            <a:off x="7382650" y="-171790"/>
            <a:ext cx="1761359" cy="5484755"/>
            <a:chOff x="0" y="-171790"/>
            <a:chExt cx="1761359" cy="5484755"/>
          </a:xfrm>
        </p:grpSpPr>
        <p:sp>
          <p:nvSpPr>
            <p:cNvPr id="143" name="Google Shape;143;p16"/>
            <p:cNvSpPr/>
            <p:nvPr/>
          </p:nvSpPr>
          <p:spPr>
            <a:xfrm flipH="1">
              <a:off x="880084" y="-17179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6"/>
            <p:cNvSpPr/>
            <p:nvPr/>
          </p:nvSpPr>
          <p:spPr>
            <a:xfrm>
              <a:off x="0" y="0"/>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6"/>
            <p:cNvSpPr/>
            <p:nvPr/>
          </p:nvSpPr>
          <p:spPr>
            <a:xfrm>
              <a:off x="0" y="165685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6"/>
            <p:cNvSpPr/>
            <p:nvPr/>
          </p:nvSpPr>
          <p:spPr>
            <a:xfrm rot="10800000" flipH="1">
              <a:off x="0" y="3485436"/>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6"/>
            <p:cNvSpPr/>
            <p:nvPr/>
          </p:nvSpPr>
          <p:spPr>
            <a:xfrm flipH="1">
              <a:off x="880084" y="1655632"/>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6"/>
            <p:cNvSpPr/>
            <p:nvPr/>
          </p:nvSpPr>
          <p:spPr>
            <a:xfrm flipH="1">
              <a:off x="880084" y="348310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roup 1">
            <a:extLst>
              <a:ext uri="{FF2B5EF4-FFF2-40B4-BE49-F238E27FC236}">
                <a16:creationId xmlns:a16="http://schemas.microsoft.com/office/drawing/2014/main" id="{B1F8692F-8429-8C94-A9FE-EA7EF2210154}"/>
              </a:ext>
            </a:extLst>
          </p:cNvPr>
          <p:cNvGrpSpPr/>
          <p:nvPr userDrawn="1"/>
        </p:nvGrpSpPr>
        <p:grpSpPr>
          <a:xfrm>
            <a:off x="0" y="4701290"/>
            <a:ext cx="9144001" cy="442210"/>
            <a:chOff x="0" y="6423281"/>
            <a:chExt cx="12192001" cy="442210"/>
          </a:xfrm>
        </p:grpSpPr>
        <p:sp>
          <p:nvSpPr>
            <p:cNvPr id="3" name="Rectangle 2">
              <a:extLst>
                <a:ext uri="{FF2B5EF4-FFF2-40B4-BE49-F238E27FC236}">
                  <a16:creationId xmlns:a16="http://schemas.microsoft.com/office/drawing/2014/main" id="{A09D7DB2-A689-749E-35C6-D91CD7C1E2CA}"/>
                </a:ext>
              </a:extLst>
            </p:cNvPr>
            <p:cNvSpPr/>
            <p:nvPr/>
          </p:nvSpPr>
          <p:spPr>
            <a:xfrm>
              <a:off x="0" y="6423281"/>
              <a:ext cx="12192000" cy="442210"/>
            </a:xfrm>
            <a:prstGeom prst="rect">
              <a:avLst/>
            </a:prstGeom>
            <a:solidFill>
              <a:srgbClr val="C09132"/>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MY" dirty="0"/>
            </a:p>
          </p:txBody>
        </p:sp>
        <p:pic>
          <p:nvPicPr>
            <p:cNvPr id="4" name="Picture 3" descr="A logo with a black background&#10;&#10;Description automatically generated">
              <a:extLst>
                <a:ext uri="{FF2B5EF4-FFF2-40B4-BE49-F238E27FC236}">
                  <a16:creationId xmlns:a16="http://schemas.microsoft.com/office/drawing/2014/main" id="{2D96822C-7D1C-43C1-57ED-1BB7CE3897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1756" y="6486389"/>
              <a:ext cx="1728487" cy="307777"/>
            </a:xfrm>
            <a:prstGeom prst="rect">
              <a:avLst/>
            </a:prstGeom>
          </p:spPr>
        </p:pic>
        <p:sp>
          <p:nvSpPr>
            <p:cNvPr id="5" name="Slide Number Placeholder 5">
              <a:extLst>
                <a:ext uri="{FF2B5EF4-FFF2-40B4-BE49-F238E27FC236}">
                  <a16:creationId xmlns:a16="http://schemas.microsoft.com/office/drawing/2014/main" id="{03CC638D-401E-6195-F8A7-61473BE35076}"/>
                </a:ext>
              </a:extLst>
            </p:cNvPr>
            <p:cNvSpPr txBox="1">
              <a:spLocks/>
            </p:cNvSpPr>
            <p:nvPr/>
          </p:nvSpPr>
          <p:spPr>
            <a:xfrm>
              <a:off x="11495316" y="6450417"/>
              <a:ext cx="696685" cy="379722"/>
            </a:xfrm>
            <a:prstGeom prst="rect">
              <a:avLst/>
            </a:prstGeom>
          </p:spPr>
          <p:txBody>
            <a:bodyPr anchor="ctr"/>
            <a:lstStyle>
              <a:defPPr>
                <a:defRPr lang="en-US"/>
              </a:defPPr>
              <a:lvl1pPr marL="0" algn="ctr" defTabSz="1828800" rtl="0" eaLnBrk="1" latinLnBrk="0" hangingPunct="1">
                <a:defRPr sz="2800" b="1" kern="1200" spc="160">
                  <a:solidFill>
                    <a:srgbClr val="FFFFFF"/>
                  </a:solidFill>
                  <a:latin typeface="Georgia"/>
                  <a:ea typeface="+mn-ea"/>
                  <a:cs typeface="Georgia"/>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fld id="{C7575539-BFBE-477A-BDB6-9CA7B44D81A5}" type="slidenum">
                <a:rPr lang="en-US" sz="1400" b="0" smtClean="0">
                  <a:latin typeface="Footlight MT Light" panose="0204060206030A020304" pitchFamily="18" charset="0"/>
                </a:rPr>
                <a:pPr/>
                <a:t>‹#›</a:t>
              </a:fld>
              <a:endParaRPr lang="en-US" sz="1400" b="0" dirty="0">
                <a:latin typeface="Footlight MT Light" panose="0204060206030A020304" pitchFamily="18" charset="0"/>
              </a:endParaRPr>
            </a:p>
          </p:txBody>
        </p:sp>
        <p:sp>
          <p:nvSpPr>
            <p:cNvPr id="6" name="TextBox 5">
              <a:extLst>
                <a:ext uri="{FF2B5EF4-FFF2-40B4-BE49-F238E27FC236}">
                  <a16:creationId xmlns:a16="http://schemas.microsoft.com/office/drawing/2014/main" id="{CD0CB386-745F-C0DC-EBE5-363C069435F4}"/>
                </a:ext>
              </a:extLst>
            </p:cNvPr>
            <p:cNvSpPr txBox="1"/>
            <p:nvPr/>
          </p:nvSpPr>
          <p:spPr>
            <a:xfrm>
              <a:off x="115805" y="6486389"/>
              <a:ext cx="2507789" cy="307777"/>
            </a:xfrm>
            <a:prstGeom prst="rect">
              <a:avLst/>
            </a:prstGeom>
            <a:noFill/>
          </p:spPr>
          <p:txBody>
            <a:bodyPr wrap="square" rtlCol="0">
              <a:spAutoFit/>
            </a:bodyPr>
            <a:lstStyle/>
            <a:p>
              <a:r>
                <a:rPr lang="en-US" sz="1400" dirty="0">
                  <a:solidFill>
                    <a:schemeClr val="bg1"/>
                  </a:solidFill>
                  <a:latin typeface="Footlight MT Light" panose="0204060206030A020304" pitchFamily="18" charset="0"/>
                </a:rPr>
                <a:t>Date</a:t>
              </a:r>
            </a:p>
          </p:txBody>
        </p:sp>
      </p:grpSp>
    </p:spTree>
    <p:extLst>
      <p:ext uri="{BB962C8B-B14F-4D97-AF65-F5344CB8AC3E}">
        <p14:creationId xmlns:p14="http://schemas.microsoft.com/office/powerpoint/2010/main" val="7561042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3" preserve="1">
  <p:cSld name="1_Section header 3">
    <p:bg>
      <p:bgPr>
        <a:solidFill>
          <a:schemeClr val="tx2">
            <a:lumMod val="20000"/>
            <a:lumOff val="80000"/>
          </a:schemeClr>
        </a:solidFill>
        <a:effectLst/>
      </p:bgPr>
    </p:bg>
    <p:spTree>
      <p:nvGrpSpPr>
        <p:cNvPr id="1" name="Shape 149"/>
        <p:cNvGrpSpPr/>
        <p:nvPr/>
      </p:nvGrpSpPr>
      <p:grpSpPr>
        <a:xfrm>
          <a:off x="0" y="0"/>
          <a:ext cx="0" cy="0"/>
          <a:chOff x="0" y="0"/>
          <a:chExt cx="0" cy="0"/>
        </a:xfrm>
      </p:grpSpPr>
      <p:sp>
        <p:nvSpPr>
          <p:cNvPr id="150" name="Google Shape;150;p17"/>
          <p:cNvSpPr txBox="1">
            <a:spLocks noGrp="1"/>
          </p:cNvSpPr>
          <p:nvPr>
            <p:ph type="title"/>
          </p:nvPr>
        </p:nvSpPr>
        <p:spPr>
          <a:xfrm>
            <a:off x="1660350" y="2266938"/>
            <a:ext cx="58233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2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51" name="Google Shape;151;p17"/>
          <p:cNvSpPr txBox="1">
            <a:spLocks noGrp="1"/>
          </p:cNvSpPr>
          <p:nvPr>
            <p:ph type="subTitle" idx="1"/>
          </p:nvPr>
        </p:nvSpPr>
        <p:spPr>
          <a:xfrm>
            <a:off x="2989945" y="3038963"/>
            <a:ext cx="3164100" cy="72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600">
                <a:solidFill>
                  <a:schemeClr val="l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2" name="Google Shape;152;p17"/>
          <p:cNvSpPr txBox="1">
            <a:spLocks noGrp="1"/>
          </p:cNvSpPr>
          <p:nvPr>
            <p:ph type="title" idx="2" hasCustomPrompt="1"/>
          </p:nvPr>
        </p:nvSpPr>
        <p:spPr>
          <a:xfrm>
            <a:off x="3595649" y="949700"/>
            <a:ext cx="1952700" cy="105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900"/>
              <a:buNone/>
              <a:defRPr sz="6500" b="0">
                <a:solidFill>
                  <a:schemeClr val="lt1"/>
                </a:solidFill>
              </a:defRPr>
            </a:lvl1pPr>
            <a:lvl2pPr lvl="1" rtl="0">
              <a:spcBef>
                <a:spcPts val="0"/>
              </a:spcBef>
              <a:spcAft>
                <a:spcPts val="0"/>
              </a:spcAft>
              <a:buSzPts val="8900"/>
              <a:buNone/>
              <a:defRPr sz="8900"/>
            </a:lvl2pPr>
            <a:lvl3pPr lvl="2" rtl="0">
              <a:spcBef>
                <a:spcPts val="0"/>
              </a:spcBef>
              <a:spcAft>
                <a:spcPts val="0"/>
              </a:spcAft>
              <a:buSzPts val="8900"/>
              <a:buNone/>
              <a:defRPr sz="8900"/>
            </a:lvl3pPr>
            <a:lvl4pPr lvl="3" rtl="0">
              <a:spcBef>
                <a:spcPts val="0"/>
              </a:spcBef>
              <a:spcAft>
                <a:spcPts val="0"/>
              </a:spcAft>
              <a:buSzPts val="8900"/>
              <a:buNone/>
              <a:defRPr sz="8900"/>
            </a:lvl4pPr>
            <a:lvl5pPr lvl="4" rtl="0">
              <a:spcBef>
                <a:spcPts val="0"/>
              </a:spcBef>
              <a:spcAft>
                <a:spcPts val="0"/>
              </a:spcAft>
              <a:buSzPts val="8900"/>
              <a:buNone/>
              <a:defRPr sz="8900"/>
            </a:lvl5pPr>
            <a:lvl6pPr lvl="5" rtl="0">
              <a:spcBef>
                <a:spcPts val="0"/>
              </a:spcBef>
              <a:spcAft>
                <a:spcPts val="0"/>
              </a:spcAft>
              <a:buSzPts val="8900"/>
              <a:buNone/>
              <a:defRPr sz="8900"/>
            </a:lvl6pPr>
            <a:lvl7pPr lvl="6" rtl="0">
              <a:spcBef>
                <a:spcPts val="0"/>
              </a:spcBef>
              <a:spcAft>
                <a:spcPts val="0"/>
              </a:spcAft>
              <a:buSzPts val="8900"/>
              <a:buNone/>
              <a:defRPr sz="8900"/>
            </a:lvl7pPr>
            <a:lvl8pPr lvl="7" rtl="0">
              <a:spcBef>
                <a:spcPts val="0"/>
              </a:spcBef>
              <a:spcAft>
                <a:spcPts val="0"/>
              </a:spcAft>
              <a:buSzPts val="8900"/>
              <a:buNone/>
              <a:defRPr sz="8900"/>
            </a:lvl8pPr>
            <a:lvl9pPr lvl="8" rtl="0">
              <a:spcBef>
                <a:spcPts val="0"/>
              </a:spcBef>
              <a:spcAft>
                <a:spcPts val="0"/>
              </a:spcAft>
              <a:buSzPts val="8900"/>
              <a:buNone/>
              <a:defRPr sz="8900"/>
            </a:lvl9pPr>
          </a:lstStyle>
          <a:p>
            <a:r>
              <a:t>xx%</a:t>
            </a:r>
          </a:p>
        </p:txBody>
      </p:sp>
      <p:grpSp>
        <p:nvGrpSpPr>
          <p:cNvPr id="2" name="Group 1">
            <a:extLst>
              <a:ext uri="{FF2B5EF4-FFF2-40B4-BE49-F238E27FC236}">
                <a16:creationId xmlns:a16="http://schemas.microsoft.com/office/drawing/2014/main" id="{D1F7E0EC-D544-4D74-053B-51752DD8CE07}"/>
              </a:ext>
            </a:extLst>
          </p:cNvPr>
          <p:cNvGrpSpPr/>
          <p:nvPr userDrawn="1"/>
        </p:nvGrpSpPr>
        <p:grpSpPr>
          <a:xfrm>
            <a:off x="0" y="4701290"/>
            <a:ext cx="9144001" cy="442210"/>
            <a:chOff x="0" y="6423281"/>
            <a:chExt cx="12192001" cy="442210"/>
          </a:xfrm>
        </p:grpSpPr>
        <p:sp>
          <p:nvSpPr>
            <p:cNvPr id="3" name="Rectangle 2">
              <a:extLst>
                <a:ext uri="{FF2B5EF4-FFF2-40B4-BE49-F238E27FC236}">
                  <a16:creationId xmlns:a16="http://schemas.microsoft.com/office/drawing/2014/main" id="{37217033-E410-EA7B-33E7-14262D8DF4D3}"/>
                </a:ext>
              </a:extLst>
            </p:cNvPr>
            <p:cNvSpPr/>
            <p:nvPr/>
          </p:nvSpPr>
          <p:spPr>
            <a:xfrm>
              <a:off x="0" y="6423281"/>
              <a:ext cx="12192000" cy="442210"/>
            </a:xfrm>
            <a:prstGeom prst="rect">
              <a:avLst/>
            </a:prstGeom>
            <a:solidFill>
              <a:srgbClr val="C09132"/>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MY" dirty="0"/>
            </a:p>
          </p:txBody>
        </p:sp>
        <p:pic>
          <p:nvPicPr>
            <p:cNvPr id="4" name="Picture 3" descr="A logo with a black background&#10;&#10;Description automatically generated">
              <a:extLst>
                <a:ext uri="{FF2B5EF4-FFF2-40B4-BE49-F238E27FC236}">
                  <a16:creationId xmlns:a16="http://schemas.microsoft.com/office/drawing/2014/main" id="{830BFC75-81CE-A3A1-BC97-DDF3736B18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1756" y="6486389"/>
              <a:ext cx="1728487" cy="307777"/>
            </a:xfrm>
            <a:prstGeom prst="rect">
              <a:avLst/>
            </a:prstGeom>
          </p:spPr>
        </p:pic>
        <p:sp>
          <p:nvSpPr>
            <p:cNvPr id="5" name="Slide Number Placeholder 5">
              <a:extLst>
                <a:ext uri="{FF2B5EF4-FFF2-40B4-BE49-F238E27FC236}">
                  <a16:creationId xmlns:a16="http://schemas.microsoft.com/office/drawing/2014/main" id="{7DFB938D-82E8-93C8-00DF-D2869C85EA25}"/>
                </a:ext>
              </a:extLst>
            </p:cNvPr>
            <p:cNvSpPr txBox="1">
              <a:spLocks/>
            </p:cNvSpPr>
            <p:nvPr/>
          </p:nvSpPr>
          <p:spPr>
            <a:xfrm>
              <a:off x="11495316" y="6450417"/>
              <a:ext cx="696685" cy="379722"/>
            </a:xfrm>
            <a:prstGeom prst="rect">
              <a:avLst/>
            </a:prstGeom>
          </p:spPr>
          <p:txBody>
            <a:bodyPr anchor="ctr"/>
            <a:lstStyle>
              <a:defPPr>
                <a:defRPr lang="en-US"/>
              </a:defPPr>
              <a:lvl1pPr marL="0" algn="ctr" defTabSz="1828800" rtl="0" eaLnBrk="1" latinLnBrk="0" hangingPunct="1">
                <a:defRPr sz="2800" b="1" kern="1200" spc="160">
                  <a:solidFill>
                    <a:srgbClr val="FFFFFF"/>
                  </a:solidFill>
                  <a:latin typeface="Georgia"/>
                  <a:ea typeface="+mn-ea"/>
                  <a:cs typeface="Georgia"/>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fld id="{C7575539-BFBE-477A-BDB6-9CA7B44D81A5}" type="slidenum">
                <a:rPr lang="en-US" sz="1400" b="0" smtClean="0">
                  <a:latin typeface="Footlight MT Light" panose="0204060206030A020304" pitchFamily="18" charset="0"/>
                </a:rPr>
                <a:pPr/>
                <a:t>‹#›</a:t>
              </a:fld>
              <a:endParaRPr lang="en-US" sz="1400" b="0" dirty="0">
                <a:latin typeface="Footlight MT Light" panose="0204060206030A020304" pitchFamily="18" charset="0"/>
              </a:endParaRPr>
            </a:p>
          </p:txBody>
        </p:sp>
        <p:sp>
          <p:nvSpPr>
            <p:cNvPr id="6" name="TextBox 5">
              <a:extLst>
                <a:ext uri="{FF2B5EF4-FFF2-40B4-BE49-F238E27FC236}">
                  <a16:creationId xmlns:a16="http://schemas.microsoft.com/office/drawing/2014/main" id="{67D6B0CD-D15A-29CF-BD4B-E57514E72E7D}"/>
                </a:ext>
              </a:extLst>
            </p:cNvPr>
            <p:cNvSpPr txBox="1"/>
            <p:nvPr/>
          </p:nvSpPr>
          <p:spPr>
            <a:xfrm>
              <a:off x="115805" y="6486389"/>
              <a:ext cx="2507789" cy="307777"/>
            </a:xfrm>
            <a:prstGeom prst="rect">
              <a:avLst/>
            </a:prstGeom>
            <a:noFill/>
          </p:spPr>
          <p:txBody>
            <a:bodyPr wrap="square" rtlCol="0">
              <a:spAutoFit/>
            </a:bodyPr>
            <a:lstStyle/>
            <a:p>
              <a:r>
                <a:rPr lang="en-US" sz="1400" dirty="0">
                  <a:solidFill>
                    <a:schemeClr val="bg1"/>
                  </a:solidFill>
                  <a:latin typeface="Footlight MT Light" panose="0204060206030A020304" pitchFamily="18" charset="0"/>
                </a:rPr>
                <a:t>Date</a:t>
              </a:r>
            </a:p>
          </p:txBody>
        </p:sp>
      </p:grpSp>
    </p:spTree>
    <p:extLst>
      <p:ext uri="{BB962C8B-B14F-4D97-AF65-F5344CB8AC3E}">
        <p14:creationId xmlns:p14="http://schemas.microsoft.com/office/powerpoint/2010/main" val="3941018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1">
  <p:cSld name="CUSTOM_10">
    <p:spTree>
      <p:nvGrpSpPr>
        <p:cNvPr id="1" name="Shape 239"/>
        <p:cNvGrpSpPr/>
        <p:nvPr/>
      </p:nvGrpSpPr>
      <p:grpSpPr>
        <a:xfrm>
          <a:off x="0" y="0"/>
          <a:ext cx="0" cy="0"/>
          <a:chOff x="0" y="0"/>
          <a:chExt cx="0" cy="0"/>
        </a:xfrm>
      </p:grpSpPr>
      <p:sp>
        <p:nvSpPr>
          <p:cNvPr id="240" name="Google Shape;240;p25"/>
          <p:cNvSpPr txBox="1">
            <a:spLocks noGrp="1"/>
          </p:cNvSpPr>
          <p:nvPr>
            <p:ph type="title"/>
          </p:nvPr>
        </p:nvSpPr>
        <p:spPr>
          <a:xfrm>
            <a:off x="2511375" y="445025"/>
            <a:ext cx="5919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3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41" name="Google Shape;241;p25"/>
          <p:cNvGrpSpPr/>
          <p:nvPr/>
        </p:nvGrpSpPr>
        <p:grpSpPr>
          <a:xfrm>
            <a:off x="0" y="-171790"/>
            <a:ext cx="1761359" cy="5484755"/>
            <a:chOff x="0" y="-171790"/>
            <a:chExt cx="1761359" cy="5484755"/>
          </a:xfrm>
        </p:grpSpPr>
        <p:sp>
          <p:nvSpPr>
            <p:cNvPr id="242" name="Google Shape;242;p25"/>
            <p:cNvSpPr/>
            <p:nvPr/>
          </p:nvSpPr>
          <p:spPr>
            <a:xfrm flipH="1">
              <a:off x="880084" y="-17179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5"/>
            <p:cNvSpPr/>
            <p:nvPr/>
          </p:nvSpPr>
          <p:spPr>
            <a:xfrm>
              <a:off x="0" y="0"/>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5"/>
            <p:cNvSpPr/>
            <p:nvPr/>
          </p:nvSpPr>
          <p:spPr>
            <a:xfrm>
              <a:off x="0" y="165685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245;p25"/>
            <p:cNvSpPr/>
            <p:nvPr/>
          </p:nvSpPr>
          <p:spPr>
            <a:xfrm rot="10800000" flipH="1">
              <a:off x="0" y="3485436"/>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5"/>
            <p:cNvSpPr/>
            <p:nvPr/>
          </p:nvSpPr>
          <p:spPr>
            <a:xfrm flipH="1">
              <a:off x="880084" y="1655632"/>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5"/>
            <p:cNvSpPr/>
            <p:nvPr/>
          </p:nvSpPr>
          <p:spPr>
            <a:xfrm flipH="1">
              <a:off x="880084" y="348310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roup 1">
            <a:extLst>
              <a:ext uri="{FF2B5EF4-FFF2-40B4-BE49-F238E27FC236}">
                <a16:creationId xmlns:a16="http://schemas.microsoft.com/office/drawing/2014/main" id="{6738F141-BA42-A7E2-F8B6-1AEA25345ABF}"/>
              </a:ext>
            </a:extLst>
          </p:cNvPr>
          <p:cNvGrpSpPr/>
          <p:nvPr userDrawn="1"/>
        </p:nvGrpSpPr>
        <p:grpSpPr>
          <a:xfrm>
            <a:off x="0" y="4701290"/>
            <a:ext cx="9144001" cy="442210"/>
            <a:chOff x="0" y="6423281"/>
            <a:chExt cx="12192001" cy="442210"/>
          </a:xfrm>
        </p:grpSpPr>
        <p:sp>
          <p:nvSpPr>
            <p:cNvPr id="3" name="Rectangle 2">
              <a:extLst>
                <a:ext uri="{FF2B5EF4-FFF2-40B4-BE49-F238E27FC236}">
                  <a16:creationId xmlns:a16="http://schemas.microsoft.com/office/drawing/2014/main" id="{224E576D-09A7-F9C4-1F8E-1719054AA6F0}"/>
                </a:ext>
              </a:extLst>
            </p:cNvPr>
            <p:cNvSpPr/>
            <p:nvPr/>
          </p:nvSpPr>
          <p:spPr>
            <a:xfrm>
              <a:off x="0" y="6423281"/>
              <a:ext cx="12192000" cy="442210"/>
            </a:xfrm>
            <a:prstGeom prst="rect">
              <a:avLst/>
            </a:prstGeom>
            <a:solidFill>
              <a:srgbClr val="C09132"/>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MY" dirty="0"/>
            </a:p>
          </p:txBody>
        </p:sp>
        <p:pic>
          <p:nvPicPr>
            <p:cNvPr id="4" name="Picture 3" descr="A logo with a black background&#10;&#10;Description automatically generated">
              <a:extLst>
                <a:ext uri="{FF2B5EF4-FFF2-40B4-BE49-F238E27FC236}">
                  <a16:creationId xmlns:a16="http://schemas.microsoft.com/office/drawing/2014/main" id="{F73233A3-02FA-0810-7A66-03B577C2D2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1756" y="6486389"/>
              <a:ext cx="1728487" cy="307777"/>
            </a:xfrm>
            <a:prstGeom prst="rect">
              <a:avLst/>
            </a:prstGeom>
          </p:spPr>
        </p:pic>
        <p:sp>
          <p:nvSpPr>
            <p:cNvPr id="5" name="Slide Number Placeholder 5">
              <a:extLst>
                <a:ext uri="{FF2B5EF4-FFF2-40B4-BE49-F238E27FC236}">
                  <a16:creationId xmlns:a16="http://schemas.microsoft.com/office/drawing/2014/main" id="{B4379C0B-AA97-76AD-F9A7-50C4279BFA8F}"/>
                </a:ext>
              </a:extLst>
            </p:cNvPr>
            <p:cNvSpPr txBox="1">
              <a:spLocks/>
            </p:cNvSpPr>
            <p:nvPr/>
          </p:nvSpPr>
          <p:spPr>
            <a:xfrm>
              <a:off x="11495316" y="6450417"/>
              <a:ext cx="696685" cy="379722"/>
            </a:xfrm>
            <a:prstGeom prst="rect">
              <a:avLst/>
            </a:prstGeom>
          </p:spPr>
          <p:txBody>
            <a:bodyPr anchor="ctr"/>
            <a:lstStyle>
              <a:defPPr>
                <a:defRPr lang="en-US"/>
              </a:defPPr>
              <a:lvl1pPr marL="0" algn="ctr" defTabSz="1828800" rtl="0" eaLnBrk="1" latinLnBrk="0" hangingPunct="1">
                <a:defRPr sz="2800" b="1" kern="1200" spc="160">
                  <a:solidFill>
                    <a:srgbClr val="FFFFFF"/>
                  </a:solidFill>
                  <a:latin typeface="Georgia"/>
                  <a:ea typeface="+mn-ea"/>
                  <a:cs typeface="Georgia"/>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fld id="{C7575539-BFBE-477A-BDB6-9CA7B44D81A5}" type="slidenum">
                <a:rPr lang="en-US" sz="1400" b="0" smtClean="0">
                  <a:latin typeface="Footlight MT Light" panose="0204060206030A020304" pitchFamily="18" charset="0"/>
                </a:rPr>
                <a:pPr/>
                <a:t>‹#›</a:t>
              </a:fld>
              <a:endParaRPr lang="en-US" sz="1400" b="0" dirty="0">
                <a:latin typeface="Footlight MT Light" panose="0204060206030A020304" pitchFamily="18" charset="0"/>
              </a:endParaRPr>
            </a:p>
          </p:txBody>
        </p:sp>
        <p:sp>
          <p:nvSpPr>
            <p:cNvPr id="6" name="TextBox 5">
              <a:extLst>
                <a:ext uri="{FF2B5EF4-FFF2-40B4-BE49-F238E27FC236}">
                  <a16:creationId xmlns:a16="http://schemas.microsoft.com/office/drawing/2014/main" id="{D57857DC-360B-7E6D-579C-EBA604415D6A}"/>
                </a:ext>
              </a:extLst>
            </p:cNvPr>
            <p:cNvSpPr txBox="1"/>
            <p:nvPr/>
          </p:nvSpPr>
          <p:spPr>
            <a:xfrm>
              <a:off x="115805" y="6486389"/>
              <a:ext cx="2507789" cy="307777"/>
            </a:xfrm>
            <a:prstGeom prst="rect">
              <a:avLst/>
            </a:prstGeom>
            <a:noFill/>
          </p:spPr>
          <p:txBody>
            <a:bodyPr wrap="square" rtlCol="0">
              <a:spAutoFit/>
            </a:bodyPr>
            <a:lstStyle/>
            <a:p>
              <a:r>
                <a:rPr lang="en-US" sz="1400" dirty="0">
                  <a:solidFill>
                    <a:schemeClr val="bg1"/>
                  </a:solidFill>
                  <a:latin typeface="Footlight MT Light" panose="0204060206030A020304" pitchFamily="18" charset="0"/>
                </a:rPr>
                <a:t>Date</a:t>
              </a: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1" preserve="1">
  <p:cSld name="1_Title only 1">
    <p:bg>
      <p:bgPr>
        <a:solidFill>
          <a:schemeClr val="tx2">
            <a:lumMod val="20000"/>
            <a:lumOff val="80000"/>
          </a:schemeClr>
        </a:solidFill>
        <a:effectLst/>
      </p:bgPr>
    </p:bg>
    <p:spTree>
      <p:nvGrpSpPr>
        <p:cNvPr id="1" name="Shape 239"/>
        <p:cNvGrpSpPr/>
        <p:nvPr/>
      </p:nvGrpSpPr>
      <p:grpSpPr>
        <a:xfrm>
          <a:off x="0" y="0"/>
          <a:ext cx="0" cy="0"/>
          <a:chOff x="0" y="0"/>
          <a:chExt cx="0" cy="0"/>
        </a:xfrm>
      </p:grpSpPr>
      <p:sp>
        <p:nvSpPr>
          <p:cNvPr id="240" name="Google Shape;240;p25"/>
          <p:cNvSpPr txBox="1">
            <a:spLocks noGrp="1"/>
          </p:cNvSpPr>
          <p:nvPr>
            <p:ph type="title"/>
          </p:nvPr>
        </p:nvSpPr>
        <p:spPr>
          <a:xfrm>
            <a:off x="2511375" y="445025"/>
            <a:ext cx="5919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3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41" name="Google Shape;241;p25"/>
          <p:cNvGrpSpPr/>
          <p:nvPr/>
        </p:nvGrpSpPr>
        <p:grpSpPr>
          <a:xfrm>
            <a:off x="0" y="-171790"/>
            <a:ext cx="1761359" cy="5484755"/>
            <a:chOff x="0" y="-171790"/>
            <a:chExt cx="1761359" cy="5484755"/>
          </a:xfrm>
        </p:grpSpPr>
        <p:sp>
          <p:nvSpPr>
            <p:cNvPr id="242" name="Google Shape;242;p25"/>
            <p:cNvSpPr/>
            <p:nvPr/>
          </p:nvSpPr>
          <p:spPr>
            <a:xfrm flipH="1">
              <a:off x="880084" y="-17179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5"/>
            <p:cNvSpPr/>
            <p:nvPr/>
          </p:nvSpPr>
          <p:spPr>
            <a:xfrm>
              <a:off x="0" y="0"/>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5"/>
            <p:cNvSpPr/>
            <p:nvPr/>
          </p:nvSpPr>
          <p:spPr>
            <a:xfrm>
              <a:off x="0" y="165685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245;p25"/>
            <p:cNvSpPr/>
            <p:nvPr/>
          </p:nvSpPr>
          <p:spPr>
            <a:xfrm rot="10800000" flipH="1">
              <a:off x="0" y="3485436"/>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5"/>
            <p:cNvSpPr/>
            <p:nvPr/>
          </p:nvSpPr>
          <p:spPr>
            <a:xfrm flipH="1">
              <a:off x="880084" y="1655632"/>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5"/>
            <p:cNvSpPr/>
            <p:nvPr/>
          </p:nvSpPr>
          <p:spPr>
            <a:xfrm flipH="1">
              <a:off x="880084" y="348310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roup 1">
            <a:extLst>
              <a:ext uri="{FF2B5EF4-FFF2-40B4-BE49-F238E27FC236}">
                <a16:creationId xmlns:a16="http://schemas.microsoft.com/office/drawing/2014/main" id="{6738F141-BA42-A7E2-F8B6-1AEA25345ABF}"/>
              </a:ext>
            </a:extLst>
          </p:cNvPr>
          <p:cNvGrpSpPr/>
          <p:nvPr userDrawn="1"/>
        </p:nvGrpSpPr>
        <p:grpSpPr>
          <a:xfrm>
            <a:off x="0" y="4701290"/>
            <a:ext cx="9144001" cy="442210"/>
            <a:chOff x="0" y="6423281"/>
            <a:chExt cx="12192001" cy="442210"/>
          </a:xfrm>
        </p:grpSpPr>
        <p:sp>
          <p:nvSpPr>
            <p:cNvPr id="3" name="Rectangle 2">
              <a:extLst>
                <a:ext uri="{FF2B5EF4-FFF2-40B4-BE49-F238E27FC236}">
                  <a16:creationId xmlns:a16="http://schemas.microsoft.com/office/drawing/2014/main" id="{224E576D-09A7-F9C4-1F8E-1719054AA6F0}"/>
                </a:ext>
              </a:extLst>
            </p:cNvPr>
            <p:cNvSpPr/>
            <p:nvPr/>
          </p:nvSpPr>
          <p:spPr>
            <a:xfrm>
              <a:off x="0" y="6423281"/>
              <a:ext cx="12192000" cy="442210"/>
            </a:xfrm>
            <a:prstGeom prst="rect">
              <a:avLst/>
            </a:prstGeom>
            <a:solidFill>
              <a:srgbClr val="C09132"/>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MY" dirty="0"/>
            </a:p>
          </p:txBody>
        </p:sp>
        <p:pic>
          <p:nvPicPr>
            <p:cNvPr id="4" name="Picture 3" descr="A logo with a black background&#10;&#10;Description automatically generated">
              <a:extLst>
                <a:ext uri="{FF2B5EF4-FFF2-40B4-BE49-F238E27FC236}">
                  <a16:creationId xmlns:a16="http://schemas.microsoft.com/office/drawing/2014/main" id="{F73233A3-02FA-0810-7A66-03B577C2D2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1756" y="6486389"/>
              <a:ext cx="1728487" cy="307777"/>
            </a:xfrm>
            <a:prstGeom prst="rect">
              <a:avLst/>
            </a:prstGeom>
          </p:spPr>
        </p:pic>
        <p:sp>
          <p:nvSpPr>
            <p:cNvPr id="5" name="Slide Number Placeholder 5">
              <a:extLst>
                <a:ext uri="{FF2B5EF4-FFF2-40B4-BE49-F238E27FC236}">
                  <a16:creationId xmlns:a16="http://schemas.microsoft.com/office/drawing/2014/main" id="{B4379C0B-AA97-76AD-F9A7-50C4279BFA8F}"/>
                </a:ext>
              </a:extLst>
            </p:cNvPr>
            <p:cNvSpPr txBox="1">
              <a:spLocks/>
            </p:cNvSpPr>
            <p:nvPr/>
          </p:nvSpPr>
          <p:spPr>
            <a:xfrm>
              <a:off x="11495316" y="6450417"/>
              <a:ext cx="696685" cy="379722"/>
            </a:xfrm>
            <a:prstGeom prst="rect">
              <a:avLst/>
            </a:prstGeom>
          </p:spPr>
          <p:txBody>
            <a:bodyPr anchor="ctr"/>
            <a:lstStyle>
              <a:defPPr>
                <a:defRPr lang="en-US"/>
              </a:defPPr>
              <a:lvl1pPr marL="0" algn="ctr" defTabSz="1828800" rtl="0" eaLnBrk="1" latinLnBrk="0" hangingPunct="1">
                <a:defRPr sz="2800" b="1" kern="1200" spc="160">
                  <a:solidFill>
                    <a:srgbClr val="FFFFFF"/>
                  </a:solidFill>
                  <a:latin typeface="Georgia"/>
                  <a:ea typeface="+mn-ea"/>
                  <a:cs typeface="Georgia"/>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fld id="{C7575539-BFBE-477A-BDB6-9CA7B44D81A5}" type="slidenum">
                <a:rPr lang="en-US" sz="1400" b="0" smtClean="0">
                  <a:latin typeface="Footlight MT Light" panose="0204060206030A020304" pitchFamily="18" charset="0"/>
                </a:rPr>
                <a:pPr/>
                <a:t>‹#›</a:t>
              </a:fld>
              <a:endParaRPr lang="en-US" sz="1400" b="0" dirty="0">
                <a:latin typeface="Footlight MT Light" panose="0204060206030A020304" pitchFamily="18" charset="0"/>
              </a:endParaRPr>
            </a:p>
          </p:txBody>
        </p:sp>
        <p:sp>
          <p:nvSpPr>
            <p:cNvPr id="6" name="TextBox 5">
              <a:extLst>
                <a:ext uri="{FF2B5EF4-FFF2-40B4-BE49-F238E27FC236}">
                  <a16:creationId xmlns:a16="http://schemas.microsoft.com/office/drawing/2014/main" id="{D57857DC-360B-7E6D-579C-EBA604415D6A}"/>
                </a:ext>
              </a:extLst>
            </p:cNvPr>
            <p:cNvSpPr txBox="1"/>
            <p:nvPr/>
          </p:nvSpPr>
          <p:spPr>
            <a:xfrm>
              <a:off x="115805" y="6486389"/>
              <a:ext cx="2507789" cy="307777"/>
            </a:xfrm>
            <a:prstGeom prst="rect">
              <a:avLst/>
            </a:prstGeom>
            <a:noFill/>
          </p:spPr>
          <p:txBody>
            <a:bodyPr wrap="square" rtlCol="0">
              <a:spAutoFit/>
            </a:bodyPr>
            <a:lstStyle/>
            <a:p>
              <a:r>
                <a:rPr lang="en-US" sz="1400" dirty="0">
                  <a:solidFill>
                    <a:schemeClr val="bg1"/>
                  </a:solidFill>
                  <a:latin typeface="Footlight MT Light" panose="0204060206030A020304" pitchFamily="18" charset="0"/>
                </a:rPr>
                <a:t>Date</a:t>
              </a:r>
            </a:p>
          </p:txBody>
        </p:sp>
      </p:grpSp>
    </p:spTree>
    <p:extLst>
      <p:ext uri="{BB962C8B-B14F-4D97-AF65-F5344CB8AC3E}">
        <p14:creationId xmlns:p14="http://schemas.microsoft.com/office/powerpoint/2010/main" val="110133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p:cSld name="CUSTOM_19">
    <p:spTree>
      <p:nvGrpSpPr>
        <p:cNvPr id="1" name="Shape 351"/>
        <p:cNvGrpSpPr/>
        <p:nvPr/>
      </p:nvGrpSpPr>
      <p:grpSpPr>
        <a:xfrm>
          <a:off x="0" y="0"/>
          <a:ext cx="0" cy="0"/>
          <a:chOff x="0" y="0"/>
          <a:chExt cx="0" cy="0"/>
        </a:xfrm>
      </p:grpSpPr>
      <p:grpSp>
        <p:nvGrpSpPr>
          <p:cNvPr id="352" name="Google Shape;352;p33"/>
          <p:cNvGrpSpPr/>
          <p:nvPr/>
        </p:nvGrpSpPr>
        <p:grpSpPr>
          <a:xfrm>
            <a:off x="-1658336" y="4257236"/>
            <a:ext cx="10802338" cy="881275"/>
            <a:chOff x="-1658336" y="4257236"/>
            <a:chExt cx="10802338" cy="881275"/>
          </a:xfrm>
        </p:grpSpPr>
        <p:sp>
          <p:nvSpPr>
            <p:cNvPr id="353" name="Google Shape;353;p33"/>
            <p:cNvSpPr/>
            <p:nvPr/>
          </p:nvSpPr>
          <p:spPr>
            <a:xfrm rot="5400000">
              <a:off x="7874329" y="3868837"/>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3"/>
            <p:cNvSpPr/>
            <p:nvPr/>
          </p:nvSpPr>
          <p:spPr>
            <a:xfrm rot="5400000">
              <a:off x="6132773" y="3782941"/>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3"/>
            <p:cNvSpPr/>
            <p:nvPr/>
          </p:nvSpPr>
          <p:spPr>
            <a:xfrm rot="-5400000" flipH="1">
              <a:off x="4303009" y="3782941"/>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3"/>
            <p:cNvSpPr/>
            <p:nvPr/>
          </p:nvSpPr>
          <p:spPr>
            <a:xfrm rot="-5400000" flipH="1">
              <a:off x="2473159" y="3782941"/>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3"/>
            <p:cNvSpPr/>
            <p:nvPr/>
          </p:nvSpPr>
          <p:spPr>
            <a:xfrm rot="-5400000" flipH="1">
              <a:off x="645809" y="3782941"/>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3"/>
            <p:cNvSpPr/>
            <p:nvPr/>
          </p:nvSpPr>
          <p:spPr>
            <a:xfrm rot="-5400000" flipH="1">
              <a:off x="-1184041" y="3782941"/>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roup 1">
            <a:extLst>
              <a:ext uri="{FF2B5EF4-FFF2-40B4-BE49-F238E27FC236}">
                <a16:creationId xmlns:a16="http://schemas.microsoft.com/office/drawing/2014/main" id="{38F152E9-5044-63A4-0B1C-78DD9F6327A1}"/>
              </a:ext>
            </a:extLst>
          </p:cNvPr>
          <p:cNvGrpSpPr/>
          <p:nvPr userDrawn="1"/>
        </p:nvGrpSpPr>
        <p:grpSpPr>
          <a:xfrm>
            <a:off x="0" y="4701290"/>
            <a:ext cx="9144001" cy="442210"/>
            <a:chOff x="0" y="6423281"/>
            <a:chExt cx="12192001" cy="442210"/>
          </a:xfrm>
        </p:grpSpPr>
        <p:sp>
          <p:nvSpPr>
            <p:cNvPr id="3" name="Rectangle 2">
              <a:extLst>
                <a:ext uri="{FF2B5EF4-FFF2-40B4-BE49-F238E27FC236}">
                  <a16:creationId xmlns:a16="http://schemas.microsoft.com/office/drawing/2014/main" id="{9E6EA1D7-923B-AD75-E680-2F351F504C79}"/>
                </a:ext>
              </a:extLst>
            </p:cNvPr>
            <p:cNvSpPr/>
            <p:nvPr/>
          </p:nvSpPr>
          <p:spPr>
            <a:xfrm>
              <a:off x="0" y="6423281"/>
              <a:ext cx="12192000" cy="442210"/>
            </a:xfrm>
            <a:prstGeom prst="rect">
              <a:avLst/>
            </a:prstGeom>
            <a:solidFill>
              <a:srgbClr val="C09132"/>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MY" dirty="0"/>
            </a:p>
          </p:txBody>
        </p:sp>
        <p:pic>
          <p:nvPicPr>
            <p:cNvPr id="4" name="Picture 3" descr="A logo with a black background&#10;&#10;Description automatically generated">
              <a:extLst>
                <a:ext uri="{FF2B5EF4-FFF2-40B4-BE49-F238E27FC236}">
                  <a16:creationId xmlns:a16="http://schemas.microsoft.com/office/drawing/2014/main" id="{13C27AFB-00BA-134B-B569-D9A6EE8331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1756" y="6486389"/>
              <a:ext cx="1728487" cy="307777"/>
            </a:xfrm>
            <a:prstGeom prst="rect">
              <a:avLst/>
            </a:prstGeom>
          </p:spPr>
        </p:pic>
        <p:sp>
          <p:nvSpPr>
            <p:cNvPr id="5" name="Slide Number Placeholder 5">
              <a:extLst>
                <a:ext uri="{FF2B5EF4-FFF2-40B4-BE49-F238E27FC236}">
                  <a16:creationId xmlns:a16="http://schemas.microsoft.com/office/drawing/2014/main" id="{E5F40666-BB7D-01CF-2121-3A7EEB5D880F}"/>
                </a:ext>
              </a:extLst>
            </p:cNvPr>
            <p:cNvSpPr txBox="1">
              <a:spLocks/>
            </p:cNvSpPr>
            <p:nvPr/>
          </p:nvSpPr>
          <p:spPr>
            <a:xfrm>
              <a:off x="11495316" y="6450417"/>
              <a:ext cx="696685" cy="379722"/>
            </a:xfrm>
            <a:prstGeom prst="rect">
              <a:avLst/>
            </a:prstGeom>
          </p:spPr>
          <p:txBody>
            <a:bodyPr anchor="ctr"/>
            <a:lstStyle>
              <a:defPPr>
                <a:defRPr lang="en-US"/>
              </a:defPPr>
              <a:lvl1pPr marL="0" algn="ctr" defTabSz="1828800" rtl="0" eaLnBrk="1" latinLnBrk="0" hangingPunct="1">
                <a:defRPr sz="2800" b="1" kern="1200" spc="160">
                  <a:solidFill>
                    <a:srgbClr val="FFFFFF"/>
                  </a:solidFill>
                  <a:latin typeface="Georgia"/>
                  <a:ea typeface="+mn-ea"/>
                  <a:cs typeface="Georgia"/>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fld id="{C7575539-BFBE-477A-BDB6-9CA7B44D81A5}" type="slidenum">
                <a:rPr lang="en-US" sz="1400" b="0" smtClean="0">
                  <a:latin typeface="Footlight MT Light" panose="0204060206030A020304" pitchFamily="18" charset="0"/>
                </a:rPr>
                <a:pPr/>
                <a:t>‹#›</a:t>
              </a:fld>
              <a:endParaRPr lang="en-US" sz="1400" b="0" dirty="0">
                <a:latin typeface="Footlight MT Light" panose="0204060206030A020304" pitchFamily="18" charset="0"/>
              </a:endParaRPr>
            </a:p>
          </p:txBody>
        </p:sp>
        <p:sp>
          <p:nvSpPr>
            <p:cNvPr id="6" name="TextBox 5">
              <a:extLst>
                <a:ext uri="{FF2B5EF4-FFF2-40B4-BE49-F238E27FC236}">
                  <a16:creationId xmlns:a16="http://schemas.microsoft.com/office/drawing/2014/main" id="{72AA7C0F-D155-6BFE-8D51-E45010965CE9}"/>
                </a:ext>
              </a:extLst>
            </p:cNvPr>
            <p:cNvSpPr txBox="1"/>
            <p:nvPr/>
          </p:nvSpPr>
          <p:spPr>
            <a:xfrm>
              <a:off x="115805" y="6486389"/>
              <a:ext cx="2507789" cy="307777"/>
            </a:xfrm>
            <a:prstGeom prst="rect">
              <a:avLst/>
            </a:prstGeom>
            <a:noFill/>
          </p:spPr>
          <p:txBody>
            <a:bodyPr wrap="square" rtlCol="0">
              <a:spAutoFit/>
            </a:bodyPr>
            <a:lstStyle/>
            <a:p>
              <a:r>
                <a:rPr lang="en-US" sz="1400" dirty="0">
                  <a:solidFill>
                    <a:schemeClr val="bg1"/>
                  </a:solidFill>
                  <a:latin typeface="Footlight MT Light" panose="0204060206030A020304" pitchFamily="18" charset="0"/>
                </a:rPr>
                <a:t>Date</a:t>
              </a: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reserve="1">
  <p:cSld name="1_Background">
    <p:bg>
      <p:bgPr>
        <a:solidFill>
          <a:schemeClr val="tx2">
            <a:lumMod val="20000"/>
            <a:lumOff val="80000"/>
          </a:schemeClr>
        </a:solidFill>
        <a:effectLst/>
      </p:bgPr>
    </p:bg>
    <p:spTree>
      <p:nvGrpSpPr>
        <p:cNvPr id="1" name="Shape 351"/>
        <p:cNvGrpSpPr/>
        <p:nvPr/>
      </p:nvGrpSpPr>
      <p:grpSpPr>
        <a:xfrm>
          <a:off x="0" y="0"/>
          <a:ext cx="0" cy="0"/>
          <a:chOff x="0" y="0"/>
          <a:chExt cx="0" cy="0"/>
        </a:xfrm>
      </p:grpSpPr>
      <p:grpSp>
        <p:nvGrpSpPr>
          <p:cNvPr id="352" name="Google Shape;352;p33"/>
          <p:cNvGrpSpPr/>
          <p:nvPr/>
        </p:nvGrpSpPr>
        <p:grpSpPr>
          <a:xfrm>
            <a:off x="-1658336" y="4257236"/>
            <a:ext cx="10802338" cy="881275"/>
            <a:chOff x="-1658336" y="4257236"/>
            <a:chExt cx="10802338" cy="881275"/>
          </a:xfrm>
        </p:grpSpPr>
        <p:sp>
          <p:nvSpPr>
            <p:cNvPr id="353" name="Google Shape;353;p33"/>
            <p:cNvSpPr/>
            <p:nvPr/>
          </p:nvSpPr>
          <p:spPr>
            <a:xfrm rot="5400000">
              <a:off x="7874329" y="3868837"/>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3"/>
            <p:cNvSpPr/>
            <p:nvPr/>
          </p:nvSpPr>
          <p:spPr>
            <a:xfrm rot="5400000">
              <a:off x="6132773" y="3782941"/>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3"/>
            <p:cNvSpPr/>
            <p:nvPr/>
          </p:nvSpPr>
          <p:spPr>
            <a:xfrm rot="-5400000" flipH="1">
              <a:off x="4303009" y="3782941"/>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3"/>
            <p:cNvSpPr/>
            <p:nvPr/>
          </p:nvSpPr>
          <p:spPr>
            <a:xfrm rot="-5400000" flipH="1">
              <a:off x="2473159" y="3782941"/>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3"/>
            <p:cNvSpPr/>
            <p:nvPr/>
          </p:nvSpPr>
          <p:spPr>
            <a:xfrm rot="-5400000" flipH="1">
              <a:off x="645809" y="3782941"/>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3"/>
            <p:cNvSpPr/>
            <p:nvPr/>
          </p:nvSpPr>
          <p:spPr>
            <a:xfrm rot="-5400000" flipH="1">
              <a:off x="-1184041" y="3782941"/>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roup 1">
            <a:extLst>
              <a:ext uri="{FF2B5EF4-FFF2-40B4-BE49-F238E27FC236}">
                <a16:creationId xmlns:a16="http://schemas.microsoft.com/office/drawing/2014/main" id="{38F152E9-5044-63A4-0B1C-78DD9F6327A1}"/>
              </a:ext>
            </a:extLst>
          </p:cNvPr>
          <p:cNvGrpSpPr/>
          <p:nvPr userDrawn="1"/>
        </p:nvGrpSpPr>
        <p:grpSpPr>
          <a:xfrm>
            <a:off x="0" y="4701290"/>
            <a:ext cx="9144001" cy="442210"/>
            <a:chOff x="0" y="6423281"/>
            <a:chExt cx="12192001" cy="442210"/>
          </a:xfrm>
        </p:grpSpPr>
        <p:sp>
          <p:nvSpPr>
            <p:cNvPr id="3" name="Rectangle 2">
              <a:extLst>
                <a:ext uri="{FF2B5EF4-FFF2-40B4-BE49-F238E27FC236}">
                  <a16:creationId xmlns:a16="http://schemas.microsoft.com/office/drawing/2014/main" id="{9E6EA1D7-923B-AD75-E680-2F351F504C79}"/>
                </a:ext>
              </a:extLst>
            </p:cNvPr>
            <p:cNvSpPr/>
            <p:nvPr/>
          </p:nvSpPr>
          <p:spPr>
            <a:xfrm>
              <a:off x="0" y="6423281"/>
              <a:ext cx="12192000" cy="442210"/>
            </a:xfrm>
            <a:prstGeom prst="rect">
              <a:avLst/>
            </a:prstGeom>
            <a:solidFill>
              <a:srgbClr val="C09132"/>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MY" dirty="0"/>
            </a:p>
          </p:txBody>
        </p:sp>
        <p:pic>
          <p:nvPicPr>
            <p:cNvPr id="4" name="Picture 3" descr="A logo with a black background&#10;&#10;Description automatically generated">
              <a:extLst>
                <a:ext uri="{FF2B5EF4-FFF2-40B4-BE49-F238E27FC236}">
                  <a16:creationId xmlns:a16="http://schemas.microsoft.com/office/drawing/2014/main" id="{13C27AFB-00BA-134B-B569-D9A6EE8331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1756" y="6486389"/>
              <a:ext cx="1728487" cy="307777"/>
            </a:xfrm>
            <a:prstGeom prst="rect">
              <a:avLst/>
            </a:prstGeom>
          </p:spPr>
        </p:pic>
        <p:sp>
          <p:nvSpPr>
            <p:cNvPr id="5" name="Slide Number Placeholder 5">
              <a:extLst>
                <a:ext uri="{FF2B5EF4-FFF2-40B4-BE49-F238E27FC236}">
                  <a16:creationId xmlns:a16="http://schemas.microsoft.com/office/drawing/2014/main" id="{E5F40666-BB7D-01CF-2121-3A7EEB5D880F}"/>
                </a:ext>
              </a:extLst>
            </p:cNvPr>
            <p:cNvSpPr txBox="1">
              <a:spLocks/>
            </p:cNvSpPr>
            <p:nvPr/>
          </p:nvSpPr>
          <p:spPr>
            <a:xfrm>
              <a:off x="11495316" y="6450417"/>
              <a:ext cx="696685" cy="379722"/>
            </a:xfrm>
            <a:prstGeom prst="rect">
              <a:avLst/>
            </a:prstGeom>
          </p:spPr>
          <p:txBody>
            <a:bodyPr anchor="ctr"/>
            <a:lstStyle>
              <a:defPPr>
                <a:defRPr lang="en-US"/>
              </a:defPPr>
              <a:lvl1pPr marL="0" algn="ctr" defTabSz="1828800" rtl="0" eaLnBrk="1" latinLnBrk="0" hangingPunct="1">
                <a:defRPr sz="2800" b="1" kern="1200" spc="160">
                  <a:solidFill>
                    <a:srgbClr val="FFFFFF"/>
                  </a:solidFill>
                  <a:latin typeface="Georgia"/>
                  <a:ea typeface="+mn-ea"/>
                  <a:cs typeface="Georgia"/>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fld id="{C7575539-BFBE-477A-BDB6-9CA7B44D81A5}" type="slidenum">
                <a:rPr lang="en-US" sz="1400" b="0" smtClean="0">
                  <a:latin typeface="Footlight MT Light" panose="0204060206030A020304" pitchFamily="18" charset="0"/>
                </a:rPr>
                <a:pPr/>
                <a:t>‹#›</a:t>
              </a:fld>
              <a:endParaRPr lang="en-US" sz="1400" b="0" dirty="0">
                <a:latin typeface="Footlight MT Light" panose="0204060206030A020304" pitchFamily="18" charset="0"/>
              </a:endParaRPr>
            </a:p>
          </p:txBody>
        </p:sp>
        <p:sp>
          <p:nvSpPr>
            <p:cNvPr id="6" name="TextBox 5">
              <a:extLst>
                <a:ext uri="{FF2B5EF4-FFF2-40B4-BE49-F238E27FC236}">
                  <a16:creationId xmlns:a16="http://schemas.microsoft.com/office/drawing/2014/main" id="{72AA7C0F-D155-6BFE-8D51-E45010965CE9}"/>
                </a:ext>
              </a:extLst>
            </p:cNvPr>
            <p:cNvSpPr txBox="1"/>
            <p:nvPr/>
          </p:nvSpPr>
          <p:spPr>
            <a:xfrm>
              <a:off x="115805" y="6486389"/>
              <a:ext cx="2507789" cy="307777"/>
            </a:xfrm>
            <a:prstGeom prst="rect">
              <a:avLst/>
            </a:prstGeom>
            <a:noFill/>
          </p:spPr>
          <p:txBody>
            <a:bodyPr wrap="square" rtlCol="0">
              <a:spAutoFit/>
            </a:bodyPr>
            <a:lstStyle/>
            <a:p>
              <a:r>
                <a:rPr lang="en-US" sz="1400" dirty="0">
                  <a:solidFill>
                    <a:schemeClr val="bg1"/>
                  </a:solidFill>
                  <a:latin typeface="Footlight MT Light" panose="0204060206030A020304" pitchFamily="18" charset="0"/>
                </a:rPr>
                <a:t>Date</a:t>
              </a:r>
            </a:p>
          </p:txBody>
        </p:sp>
      </p:grpSp>
    </p:spTree>
    <p:extLst>
      <p:ext uri="{BB962C8B-B14F-4D97-AF65-F5344CB8AC3E}">
        <p14:creationId xmlns:p14="http://schemas.microsoft.com/office/powerpoint/2010/main" val="1860095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CUSTOM_19_1">
    <p:spTree>
      <p:nvGrpSpPr>
        <p:cNvPr id="1" name="Shape 359"/>
        <p:cNvGrpSpPr/>
        <p:nvPr/>
      </p:nvGrpSpPr>
      <p:grpSpPr>
        <a:xfrm>
          <a:off x="0" y="0"/>
          <a:ext cx="0" cy="0"/>
          <a:chOff x="0" y="0"/>
          <a:chExt cx="0" cy="0"/>
        </a:xfrm>
      </p:grpSpPr>
      <p:grpSp>
        <p:nvGrpSpPr>
          <p:cNvPr id="360" name="Google Shape;360;p34"/>
          <p:cNvGrpSpPr/>
          <p:nvPr/>
        </p:nvGrpSpPr>
        <p:grpSpPr>
          <a:xfrm>
            <a:off x="0" y="-171790"/>
            <a:ext cx="1761359" cy="5484755"/>
            <a:chOff x="0" y="-171790"/>
            <a:chExt cx="1761359" cy="5484755"/>
          </a:xfrm>
        </p:grpSpPr>
        <p:sp>
          <p:nvSpPr>
            <p:cNvPr id="361" name="Google Shape;361;p34"/>
            <p:cNvSpPr/>
            <p:nvPr/>
          </p:nvSpPr>
          <p:spPr>
            <a:xfrm flipH="1">
              <a:off x="880084" y="-17179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4"/>
            <p:cNvSpPr/>
            <p:nvPr/>
          </p:nvSpPr>
          <p:spPr>
            <a:xfrm>
              <a:off x="0" y="0"/>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4"/>
            <p:cNvSpPr/>
            <p:nvPr/>
          </p:nvSpPr>
          <p:spPr>
            <a:xfrm>
              <a:off x="0" y="165685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4"/>
            <p:cNvSpPr/>
            <p:nvPr/>
          </p:nvSpPr>
          <p:spPr>
            <a:xfrm rot="10800000" flipH="1">
              <a:off x="0" y="3485436"/>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4"/>
            <p:cNvSpPr/>
            <p:nvPr/>
          </p:nvSpPr>
          <p:spPr>
            <a:xfrm flipH="1">
              <a:off x="880084" y="1655632"/>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4"/>
            <p:cNvSpPr/>
            <p:nvPr/>
          </p:nvSpPr>
          <p:spPr>
            <a:xfrm flipH="1">
              <a:off x="880084" y="348310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roup 1">
            <a:extLst>
              <a:ext uri="{FF2B5EF4-FFF2-40B4-BE49-F238E27FC236}">
                <a16:creationId xmlns:a16="http://schemas.microsoft.com/office/drawing/2014/main" id="{81553EE9-B97B-3B59-B1EC-DBC3F91FEC41}"/>
              </a:ext>
            </a:extLst>
          </p:cNvPr>
          <p:cNvGrpSpPr/>
          <p:nvPr userDrawn="1"/>
        </p:nvGrpSpPr>
        <p:grpSpPr>
          <a:xfrm>
            <a:off x="0" y="4701290"/>
            <a:ext cx="9144001" cy="442210"/>
            <a:chOff x="0" y="6423281"/>
            <a:chExt cx="12192001" cy="442210"/>
          </a:xfrm>
        </p:grpSpPr>
        <p:sp>
          <p:nvSpPr>
            <p:cNvPr id="3" name="Rectangle 2">
              <a:extLst>
                <a:ext uri="{FF2B5EF4-FFF2-40B4-BE49-F238E27FC236}">
                  <a16:creationId xmlns:a16="http://schemas.microsoft.com/office/drawing/2014/main" id="{F8F64109-51C9-7C38-AD69-139F9B7FCA43}"/>
                </a:ext>
              </a:extLst>
            </p:cNvPr>
            <p:cNvSpPr/>
            <p:nvPr/>
          </p:nvSpPr>
          <p:spPr>
            <a:xfrm>
              <a:off x="0" y="6423281"/>
              <a:ext cx="12192000" cy="442210"/>
            </a:xfrm>
            <a:prstGeom prst="rect">
              <a:avLst/>
            </a:prstGeom>
            <a:solidFill>
              <a:srgbClr val="C09132"/>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MY" dirty="0"/>
            </a:p>
          </p:txBody>
        </p:sp>
        <p:pic>
          <p:nvPicPr>
            <p:cNvPr id="4" name="Picture 3" descr="A logo with a black background&#10;&#10;Description automatically generated">
              <a:extLst>
                <a:ext uri="{FF2B5EF4-FFF2-40B4-BE49-F238E27FC236}">
                  <a16:creationId xmlns:a16="http://schemas.microsoft.com/office/drawing/2014/main" id="{465FA84D-1146-8A9E-5D66-458F7F7E08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1756" y="6486389"/>
              <a:ext cx="1728487" cy="307777"/>
            </a:xfrm>
            <a:prstGeom prst="rect">
              <a:avLst/>
            </a:prstGeom>
          </p:spPr>
        </p:pic>
        <p:sp>
          <p:nvSpPr>
            <p:cNvPr id="5" name="Slide Number Placeholder 5">
              <a:extLst>
                <a:ext uri="{FF2B5EF4-FFF2-40B4-BE49-F238E27FC236}">
                  <a16:creationId xmlns:a16="http://schemas.microsoft.com/office/drawing/2014/main" id="{7D1AFC8C-3A9D-A540-52C6-C09C5C0FC7CD}"/>
                </a:ext>
              </a:extLst>
            </p:cNvPr>
            <p:cNvSpPr txBox="1">
              <a:spLocks/>
            </p:cNvSpPr>
            <p:nvPr/>
          </p:nvSpPr>
          <p:spPr>
            <a:xfrm>
              <a:off x="11495316" y="6450417"/>
              <a:ext cx="696685" cy="379722"/>
            </a:xfrm>
            <a:prstGeom prst="rect">
              <a:avLst/>
            </a:prstGeom>
          </p:spPr>
          <p:txBody>
            <a:bodyPr anchor="ctr"/>
            <a:lstStyle>
              <a:defPPr>
                <a:defRPr lang="en-US"/>
              </a:defPPr>
              <a:lvl1pPr marL="0" algn="ctr" defTabSz="1828800" rtl="0" eaLnBrk="1" latinLnBrk="0" hangingPunct="1">
                <a:defRPr sz="2800" b="1" kern="1200" spc="160">
                  <a:solidFill>
                    <a:srgbClr val="FFFFFF"/>
                  </a:solidFill>
                  <a:latin typeface="Georgia"/>
                  <a:ea typeface="+mn-ea"/>
                  <a:cs typeface="Georgia"/>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fld id="{C7575539-BFBE-477A-BDB6-9CA7B44D81A5}" type="slidenum">
                <a:rPr lang="en-US" sz="1400" b="0" smtClean="0">
                  <a:latin typeface="Footlight MT Light" panose="0204060206030A020304" pitchFamily="18" charset="0"/>
                </a:rPr>
                <a:pPr/>
                <a:t>‹#›</a:t>
              </a:fld>
              <a:endParaRPr lang="en-US" sz="1400" b="0" dirty="0">
                <a:latin typeface="Footlight MT Light" panose="0204060206030A020304" pitchFamily="18" charset="0"/>
              </a:endParaRPr>
            </a:p>
          </p:txBody>
        </p:sp>
        <p:sp>
          <p:nvSpPr>
            <p:cNvPr id="6" name="TextBox 5">
              <a:extLst>
                <a:ext uri="{FF2B5EF4-FFF2-40B4-BE49-F238E27FC236}">
                  <a16:creationId xmlns:a16="http://schemas.microsoft.com/office/drawing/2014/main" id="{FDD394A4-1441-1025-78C1-BB9540622659}"/>
                </a:ext>
              </a:extLst>
            </p:cNvPr>
            <p:cNvSpPr txBox="1"/>
            <p:nvPr/>
          </p:nvSpPr>
          <p:spPr>
            <a:xfrm>
              <a:off x="115805" y="6486389"/>
              <a:ext cx="2507789" cy="307777"/>
            </a:xfrm>
            <a:prstGeom prst="rect">
              <a:avLst/>
            </a:prstGeom>
            <a:noFill/>
          </p:spPr>
          <p:txBody>
            <a:bodyPr wrap="square" rtlCol="0">
              <a:spAutoFit/>
            </a:bodyPr>
            <a:lstStyle/>
            <a:p>
              <a:r>
                <a:rPr lang="en-US" sz="1400" dirty="0">
                  <a:solidFill>
                    <a:schemeClr val="bg1"/>
                  </a:solidFill>
                  <a:latin typeface="Footlight MT Light" panose="0204060206030A020304" pitchFamily="18" charset="0"/>
                </a:rPr>
                <a:t>Date</a:t>
              </a: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reserve="1">
  <p:cSld name="1_Title slide">
    <p:bg>
      <p:bgPr>
        <a:solidFill>
          <a:schemeClr val="tx2">
            <a:lumMod val="20000"/>
            <a:lumOff val="80000"/>
          </a:schemeClr>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498650" y="1449975"/>
            <a:ext cx="5630400" cy="16962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5000" b="0">
                <a:latin typeface="Montserrat ExtraBold"/>
                <a:ea typeface="Montserrat ExtraBold"/>
                <a:cs typeface="Montserrat ExtraBold"/>
                <a:sym typeface="Montserrat ExtraBold"/>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dirty="0"/>
          </a:p>
        </p:txBody>
      </p:sp>
      <p:sp>
        <p:nvSpPr>
          <p:cNvPr id="10" name="Google Shape;10;p2"/>
          <p:cNvSpPr txBox="1">
            <a:spLocks noGrp="1"/>
          </p:cNvSpPr>
          <p:nvPr>
            <p:ph type="subTitle" idx="1"/>
          </p:nvPr>
        </p:nvSpPr>
        <p:spPr>
          <a:xfrm>
            <a:off x="2498650" y="3116300"/>
            <a:ext cx="5630400" cy="510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600">
                <a:solidFill>
                  <a:schemeClr val="lt2"/>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1" name="Google Shape;11;p2"/>
          <p:cNvGrpSpPr/>
          <p:nvPr/>
        </p:nvGrpSpPr>
        <p:grpSpPr>
          <a:xfrm>
            <a:off x="0" y="-171790"/>
            <a:ext cx="1761359" cy="5484755"/>
            <a:chOff x="0" y="-171790"/>
            <a:chExt cx="1761359" cy="5484755"/>
          </a:xfrm>
        </p:grpSpPr>
        <p:sp>
          <p:nvSpPr>
            <p:cNvPr id="12" name="Google Shape;12;p2"/>
            <p:cNvSpPr/>
            <p:nvPr/>
          </p:nvSpPr>
          <p:spPr>
            <a:xfrm flipH="1">
              <a:off x="880084" y="-17179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0" y="0"/>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0" y="165685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flipH="1">
              <a:off x="0" y="3485436"/>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flipH="1">
              <a:off x="880084" y="1655632"/>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flipH="1">
              <a:off x="880084" y="348310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roup 1">
            <a:extLst>
              <a:ext uri="{FF2B5EF4-FFF2-40B4-BE49-F238E27FC236}">
                <a16:creationId xmlns:a16="http://schemas.microsoft.com/office/drawing/2014/main" id="{277E7E27-020E-072F-1B2B-48265572DDBE}"/>
              </a:ext>
            </a:extLst>
          </p:cNvPr>
          <p:cNvGrpSpPr/>
          <p:nvPr userDrawn="1"/>
        </p:nvGrpSpPr>
        <p:grpSpPr>
          <a:xfrm>
            <a:off x="0" y="4701290"/>
            <a:ext cx="9144001" cy="442210"/>
            <a:chOff x="0" y="6423281"/>
            <a:chExt cx="12192001" cy="442210"/>
          </a:xfrm>
        </p:grpSpPr>
        <p:sp>
          <p:nvSpPr>
            <p:cNvPr id="3" name="Rectangle 2">
              <a:extLst>
                <a:ext uri="{FF2B5EF4-FFF2-40B4-BE49-F238E27FC236}">
                  <a16:creationId xmlns:a16="http://schemas.microsoft.com/office/drawing/2014/main" id="{73003266-46B3-292D-C9EC-EEFF5F1F7819}"/>
                </a:ext>
              </a:extLst>
            </p:cNvPr>
            <p:cNvSpPr/>
            <p:nvPr/>
          </p:nvSpPr>
          <p:spPr>
            <a:xfrm>
              <a:off x="0" y="6423281"/>
              <a:ext cx="12192000" cy="442210"/>
            </a:xfrm>
            <a:prstGeom prst="rect">
              <a:avLst/>
            </a:prstGeom>
            <a:solidFill>
              <a:srgbClr val="C09132"/>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MY" dirty="0"/>
            </a:p>
          </p:txBody>
        </p:sp>
        <p:pic>
          <p:nvPicPr>
            <p:cNvPr id="4" name="Picture 3" descr="A logo with a black background&#10;&#10;Description automatically generated">
              <a:extLst>
                <a:ext uri="{FF2B5EF4-FFF2-40B4-BE49-F238E27FC236}">
                  <a16:creationId xmlns:a16="http://schemas.microsoft.com/office/drawing/2014/main" id="{4CBDDAA0-D38F-BABC-C57F-727562395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1756" y="6486389"/>
              <a:ext cx="1728487" cy="307777"/>
            </a:xfrm>
            <a:prstGeom prst="rect">
              <a:avLst/>
            </a:prstGeom>
          </p:spPr>
        </p:pic>
        <p:sp>
          <p:nvSpPr>
            <p:cNvPr id="5" name="Slide Number Placeholder 5">
              <a:extLst>
                <a:ext uri="{FF2B5EF4-FFF2-40B4-BE49-F238E27FC236}">
                  <a16:creationId xmlns:a16="http://schemas.microsoft.com/office/drawing/2014/main" id="{55C5428D-CA4E-05F7-A395-F77366BF2BF8}"/>
                </a:ext>
              </a:extLst>
            </p:cNvPr>
            <p:cNvSpPr txBox="1">
              <a:spLocks/>
            </p:cNvSpPr>
            <p:nvPr/>
          </p:nvSpPr>
          <p:spPr>
            <a:xfrm>
              <a:off x="11495316" y="6450417"/>
              <a:ext cx="696685" cy="379722"/>
            </a:xfrm>
            <a:prstGeom prst="rect">
              <a:avLst/>
            </a:prstGeom>
          </p:spPr>
          <p:txBody>
            <a:bodyPr anchor="ctr"/>
            <a:lstStyle>
              <a:defPPr>
                <a:defRPr lang="en-US"/>
              </a:defPPr>
              <a:lvl1pPr marL="0" algn="ctr" defTabSz="1828800" rtl="0" eaLnBrk="1" latinLnBrk="0" hangingPunct="1">
                <a:defRPr sz="2800" b="1" kern="1200" spc="160">
                  <a:solidFill>
                    <a:srgbClr val="FFFFFF"/>
                  </a:solidFill>
                  <a:latin typeface="Georgia"/>
                  <a:ea typeface="+mn-ea"/>
                  <a:cs typeface="Georgia"/>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fld id="{C7575539-BFBE-477A-BDB6-9CA7B44D81A5}" type="slidenum">
                <a:rPr lang="en-US" sz="1400" b="0" smtClean="0">
                  <a:latin typeface="Footlight MT Light" panose="0204060206030A020304" pitchFamily="18" charset="0"/>
                </a:rPr>
                <a:pPr/>
                <a:t>‹#›</a:t>
              </a:fld>
              <a:endParaRPr lang="en-US" sz="1400" b="0" dirty="0">
                <a:latin typeface="Footlight MT Light" panose="0204060206030A020304" pitchFamily="18" charset="0"/>
              </a:endParaRPr>
            </a:p>
          </p:txBody>
        </p:sp>
        <p:sp>
          <p:nvSpPr>
            <p:cNvPr id="6" name="TextBox 5">
              <a:extLst>
                <a:ext uri="{FF2B5EF4-FFF2-40B4-BE49-F238E27FC236}">
                  <a16:creationId xmlns:a16="http://schemas.microsoft.com/office/drawing/2014/main" id="{03F0E53E-95E6-951B-6C9F-23328A36FE0A}"/>
                </a:ext>
              </a:extLst>
            </p:cNvPr>
            <p:cNvSpPr txBox="1"/>
            <p:nvPr/>
          </p:nvSpPr>
          <p:spPr>
            <a:xfrm>
              <a:off x="115805" y="6486389"/>
              <a:ext cx="2507789" cy="307777"/>
            </a:xfrm>
            <a:prstGeom prst="rect">
              <a:avLst/>
            </a:prstGeom>
            <a:noFill/>
          </p:spPr>
          <p:txBody>
            <a:bodyPr wrap="square" rtlCol="0">
              <a:spAutoFit/>
            </a:bodyPr>
            <a:lstStyle/>
            <a:p>
              <a:r>
                <a:rPr lang="en-US" sz="1400" dirty="0">
                  <a:solidFill>
                    <a:schemeClr val="bg1"/>
                  </a:solidFill>
                  <a:latin typeface="Footlight MT Light" panose="0204060206030A020304" pitchFamily="18" charset="0"/>
                </a:rPr>
                <a:t>Date</a:t>
              </a:r>
            </a:p>
          </p:txBody>
        </p:sp>
      </p:grpSp>
    </p:spTree>
    <p:extLst>
      <p:ext uri="{BB962C8B-B14F-4D97-AF65-F5344CB8AC3E}">
        <p14:creationId xmlns:p14="http://schemas.microsoft.com/office/powerpoint/2010/main" val="30078347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1" preserve="1">
  <p:cSld name="1_Background 1">
    <p:bg>
      <p:bgPr>
        <a:solidFill>
          <a:schemeClr val="tx2">
            <a:lumMod val="20000"/>
            <a:lumOff val="80000"/>
          </a:schemeClr>
        </a:solidFill>
        <a:effectLst/>
      </p:bgPr>
    </p:bg>
    <p:spTree>
      <p:nvGrpSpPr>
        <p:cNvPr id="1" name="Shape 359"/>
        <p:cNvGrpSpPr/>
        <p:nvPr/>
      </p:nvGrpSpPr>
      <p:grpSpPr>
        <a:xfrm>
          <a:off x="0" y="0"/>
          <a:ext cx="0" cy="0"/>
          <a:chOff x="0" y="0"/>
          <a:chExt cx="0" cy="0"/>
        </a:xfrm>
      </p:grpSpPr>
      <p:grpSp>
        <p:nvGrpSpPr>
          <p:cNvPr id="360" name="Google Shape;360;p34"/>
          <p:cNvGrpSpPr/>
          <p:nvPr/>
        </p:nvGrpSpPr>
        <p:grpSpPr>
          <a:xfrm>
            <a:off x="0" y="-171790"/>
            <a:ext cx="1761359" cy="5484755"/>
            <a:chOff x="0" y="-171790"/>
            <a:chExt cx="1761359" cy="5484755"/>
          </a:xfrm>
        </p:grpSpPr>
        <p:sp>
          <p:nvSpPr>
            <p:cNvPr id="361" name="Google Shape;361;p34"/>
            <p:cNvSpPr/>
            <p:nvPr/>
          </p:nvSpPr>
          <p:spPr>
            <a:xfrm flipH="1">
              <a:off x="880084" y="-17179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4"/>
            <p:cNvSpPr/>
            <p:nvPr/>
          </p:nvSpPr>
          <p:spPr>
            <a:xfrm>
              <a:off x="0" y="0"/>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4"/>
            <p:cNvSpPr/>
            <p:nvPr/>
          </p:nvSpPr>
          <p:spPr>
            <a:xfrm>
              <a:off x="0" y="165685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4"/>
            <p:cNvSpPr/>
            <p:nvPr/>
          </p:nvSpPr>
          <p:spPr>
            <a:xfrm rot="10800000" flipH="1">
              <a:off x="0" y="3485436"/>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4"/>
            <p:cNvSpPr/>
            <p:nvPr/>
          </p:nvSpPr>
          <p:spPr>
            <a:xfrm flipH="1">
              <a:off x="880084" y="1655632"/>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4"/>
            <p:cNvSpPr/>
            <p:nvPr/>
          </p:nvSpPr>
          <p:spPr>
            <a:xfrm flipH="1">
              <a:off x="880084" y="348310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roup 1">
            <a:extLst>
              <a:ext uri="{FF2B5EF4-FFF2-40B4-BE49-F238E27FC236}">
                <a16:creationId xmlns:a16="http://schemas.microsoft.com/office/drawing/2014/main" id="{81553EE9-B97B-3B59-B1EC-DBC3F91FEC41}"/>
              </a:ext>
            </a:extLst>
          </p:cNvPr>
          <p:cNvGrpSpPr/>
          <p:nvPr userDrawn="1"/>
        </p:nvGrpSpPr>
        <p:grpSpPr>
          <a:xfrm>
            <a:off x="0" y="4701290"/>
            <a:ext cx="9144001" cy="442210"/>
            <a:chOff x="0" y="6423281"/>
            <a:chExt cx="12192001" cy="442210"/>
          </a:xfrm>
        </p:grpSpPr>
        <p:sp>
          <p:nvSpPr>
            <p:cNvPr id="3" name="Rectangle 2">
              <a:extLst>
                <a:ext uri="{FF2B5EF4-FFF2-40B4-BE49-F238E27FC236}">
                  <a16:creationId xmlns:a16="http://schemas.microsoft.com/office/drawing/2014/main" id="{F8F64109-51C9-7C38-AD69-139F9B7FCA43}"/>
                </a:ext>
              </a:extLst>
            </p:cNvPr>
            <p:cNvSpPr/>
            <p:nvPr/>
          </p:nvSpPr>
          <p:spPr>
            <a:xfrm>
              <a:off x="0" y="6423281"/>
              <a:ext cx="12192000" cy="442210"/>
            </a:xfrm>
            <a:prstGeom prst="rect">
              <a:avLst/>
            </a:prstGeom>
            <a:solidFill>
              <a:srgbClr val="C09132"/>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MY" dirty="0"/>
            </a:p>
          </p:txBody>
        </p:sp>
        <p:pic>
          <p:nvPicPr>
            <p:cNvPr id="4" name="Picture 3" descr="A logo with a black background&#10;&#10;Description automatically generated">
              <a:extLst>
                <a:ext uri="{FF2B5EF4-FFF2-40B4-BE49-F238E27FC236}">
                  <a16:creationId xmlns:a16="http://schemas.microsoft.com/office/drawing/2014/main" id="{465FA84D-1146-8A9E-5D66-458F7F7E08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1756" y="6486389"/>
              <a:ext cx="1728487" cy="307777"/>
            </a:xfrm>
            <a:prstGeom prst="rect">
              <a:avLst/>
            </a:prstGeom>
          </p:spPr>
        </p:pic>
        <p:sp>
          <p:nvSpPr>
            <p:cNvPr id="5" name="Slide Number Placeholder 5">
              <a:extLst>
                <a:ext uri="{FF2B5EF4-FFF2-40B4-BE49-F238E27FC236}">
                  <a16:creationId xmlns:a16="http://schemas.microsoft.com/office/drawing/2014/main" id="{7D1AFC8C-3A9D-A540-52C6-C09C5C0FC7CD}"/>
                </a:ext>
              </a:extLst>
            </p:cNvPr>
            <p:cNvSpPr txBox="1">
              <a:spLocks/>
            </p:cNvSpPr>
            <p:nvPr/>
          </p:nvSpPr>
          <p:spPr>
            <a:xfrm>
              <a:off x="11495316" y="6450417"/>
              <a:ext cx="696685" cy="379722"/>
            </a:xfrm>
            <a:prstGeom prst="rect">
              <a:avLst/>
            </a:prstGeom>
          </p:spPr>
          <p:txBody>
            <a:bodyPr anchor="ctr"/>
            <a:lstStyle>
              <a:defPPr>
                <a:defRPr lang="en-US"/>
              </a:defPPr>
              <a:lvl1pPr marL="0" algn="ctr" defTabSz="1828800" rtl="0" eaLnBrk="1" latinLnBrk="0" hangingPunct="1">
                <a:defRPr sz="2800" b="1" kern="1200" spc="160">
                  <a:solidFill>
                    <a:srgbClr val="FFFFFF"/>
                  </a:solidFill>
                  <a:latin typeface="Georgia"/>
                  <a:ea typeface="+mn-ea"/>
                  <a:cs typeface="Georgia"/>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fld id="{C7575539-BFBE-477A-BDB6-9CA7B44D81A5}" type="slidenum">
                <a:rPr lang="en-US" sz="1400" b="0" smtClean="0">
                  <a:latin typeface="Footlight MT Light" panose="0204060206030A020304" pitchFamily="18" charset="0"/>
                </a:rPr>
                <a:pPr/>
                <a:t>‹#›</a:t>
              </a:fld>
              <a:endParaRPr lang="en-US" sz="1400" b="0" dirty="0">
                <a:latin typeface="Footlight MT Light" panose="0204060206030A020304" pitchFamily="18" charset="0"/>
              </a:endParaRPr>
            </a:p>
          </p:txBody>
        </p:sp>
        <p:sp>
          <p:nvSpPr>
            <p:cNvPr id="6" name="TextBox 5">
              <a:extLst>
                <a:ext uri="{FF2B5EF4-FFF2-40B4-BE49-F238E27FC236}">
                  <a16:creationId xmlns:a16="http://schemas.microsoft.com/office/drawing/2014/main" id="{FDD394A4-1441-1025-78C1-BB9540622659}"/>
                </a:ext>
              </a:extLst>
            </p:cNvPr>
            <p:cNvSpPr txBox="1"/>
            <p:nvPr/>
          </p:nvSpPr>
          <p:spPr>
            <a:xfrm>
              <a:off x="115805" y="6486389"/>
              <a:ext cx="2507789" cy="307777"/>
            </a:xfrm>
            <a:prstGeom prst="rect">
              <a:avLst/>
            </a:prstGeom>
            <a:noFill/>
          </p:spPr>
          <p:txBody>
            <a:bodyPr wrap="square" rtlCol="0">
              <a:spAutoFit/>
            </a:bodyPr>
            <a:lstStyle/>
            <a:p>
              <a:r>
                <a:rPr lang="en-US" sz="1400" dirty="0">
                  <a:solidFill>
                    <a:schemeClr val="bg1"/>
                  </a:solidFill>
                  <a:latin typeface="Footlight MT Light" panose="0204060206030A020304" pitchFamily="18" charset="0"/>
                </a:rPr>
                <a:t>Date</a:t>
              </a:r>
            </a:p>
          </p:txBody>
        </p:sp>
      </p:grpSp>
    </p:spTree>
    <p:extLst>
      <p:ext uri="{BB962C8B-B14F-4D97-AF65-F5344CB8AC3E}">
        <p14:creationId xmlns:p14="http://schemas.microsoft.com/office/powerpoint/2010/main" val="39034683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2">
  <p:cSld name="CUSTOM_19_1_1">
    <p:spTree>
      <p:nvGrpSpPr>
        <p:cNvPr id="1" name="Shape 367"/>
        <p:cNvGrpSpPr/>
        <p:nvPr/>
      </p:nvGrpSpPr>
      <p:grpSpPr>
        <a:xfrm>
          <a:off x="0" y="0"/>
          <a:ext cx="0" cy="0"/>
          <a:chOff x="0" y="0"/>
          <a:chExt cx="0" cy="0"/>
        </a:xfrm>
      </p:grpSpPr>
      <p:grpSp>
        <p:nvGrpSpPr>
          <p:cNvPr id="368" name="Google Shape;368;p35"/>
          <p:cNvGrpSpPr/>
          <p:nvPr/>
        </p:nvGrpSpPr>
        <p:grpSpPr>
          <a:xfrm>
            <a:off x="-11" y="11"/>
            <a:ext cx="10802338" cy="881275"/>
            <a:chOff x="-11" y="11"/>
            <a:chExt cx="10802338" cy="881275"/>
          </a:xfrm>
        </p:grpSpPr>
        <p:sp>
          <p:nvSpPr>
            <p:cNvPr id="369" name="Google Shape;369;p35"/>
            <p:cNvSpPr/>
            <p:nvPr/>
          </p:nvSpPr>
          <p:spPr>
            <a:xfrm rot="5400000" flipH="1">
              <a:off x="9532654" y="-388388"/>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5"/>
            <p:cNvSpPr/>
            <p:nvPr/>
          </p:nvSpPr>
          <p:spPr>
            <a:xfrm rot="5400000" flipH="1">
              <a:off x="7791098" y="-474284"/>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5"/>
            <p:cNvSpPr/>
            <p:nvPr/>
          </p:nvSpPr>
          <p:spPr>
            <a:xfrm rot="-5400000">
              <a:off x="5961334" y="-474284"/>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5"/>
            <p:cNvSpPr/>
            <p:nvPr/>
          </p:nvSpPr>
          <p:spPr>
            <a:xfrm rot="-5400000">
              <a:off x="4131484" y="-474284"/>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5"/>
            <p:cNvSpPr/>
            <p:nvPr/>
          </p:nvSpPr>
          <p:spPr>
            <a:xfrm rot="-5400000">
              <a:off x="2304134" y="-474284"/>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5"/>
            <p:cNvSpPr/>
            <p:nvPr/>
          </p:nvSpPr>
          <p:spPr>
            <a:xfrm rot="-5400000">
              <a:off x="474284" y="-474284"/>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roup 1">
            <a:extLst>
              <a:ext uri="{FF2B5EF4-FFF2-40B4-BE49-F238E27FC236}">
                <a16:creationId xmlns:a16="http://schemas.microsoft.com/office/drawing/2014/main" id="{564FE74A-FD3F-EF36-7A83-57F1CBE9B4D2}"/>
              </a:ext>
            </a:extLst>
          </p:cNvPr>
          <p:cNvGrpSpPr/>
          <p:nvPr userDrawn="1"/>
        </p:nvGrpSpPr>
        <p:grpSpPr>
          <a:xfrm>
            <a:off x="0" y="4701290"/>
            <a:ext cx="9144001" cy="442210"/>
            <a:chOff x="0" y="6423281"/>
            <a:chExt cx="12192001" cy="442210"/>
          </a:xfrm>
        </p:grpSpPr>
        <p:sp>
          <p:nvSpPr>
            <p:cNvPr id="3" name="Rectangle 2">
              <a:extLst>
                <a:ext uri="{FF2B5EF4-FFF2-40B4-BE49-F238E27FC236}">
                  <a16:creationId xmlns:a16="http://schemas.microsoft.com/office/drawing/2014/main" id="{CF27A4A0-5CBE-BDCA-514D-3EA3254B5775}"/>
                </a:ext>
              </a:extLst>
            </p:cNvPr>
            <p:cNvSpPr/>
            <p:nvPr/>
          </p:nvSpPr>
          <p:spPr>
            <a:xfrm>
              <a:off x="0" y="6423281"/>
              <a:ext cx="12192000" cy="442210"/>
            </a:xfrm>
            <a:prstGeom prst="rect">
              <a:avLst/>
            </a:prstGeom>
            <a:solidFill>
              <a:srgbClr val="C09132"/>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MY" dirty="0"/>
            </a:p>
          </p:txBody>
        </p:sp>
        <p:pic>
          <p:nvPicPr>
            <p:cNvPr id="4" name="Picture 3" descr="A logo with a black background&#10;&#10;Description automatically generated">
              <a:extLst>
                <a:ext uri="{FF2B5EF4-FFF2-40B4-BE49-F238E27FC236}">
                  <a16:creationId xmlns:a16="http://schemas.microsoft.com/office/drawing/2014/main" id="{698879A1-EC3B-C864-D63F-F7AEDB2A07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1756" y="6486389"/>
              <a:ext cx="1728487" cy="307777"/>
            </a:xfrm>
            <a:prstGeom prst="rect">
              <a:avLst/>
            </a:prstGeom>
          </p:spPr>
        </p:pic>
        <p:sp>
          <p:nvSpPr>
            <p:cNvPr id="5" name="Slide Number Placeholder 5">
              <a:extLst>
                <a:ext uri="{FF2B5EF4-FFF2-40B4-BE49-F238E27FC236}">
                  <a16:creationId xmlns:a16="http://schemas.microsoft.com/office/drawing/2014/main" id="{C45F1201-32D7-DC61-05F4-44373D1467BC}"/>
                </a:ext>
              </a:extLst>
            </p:cNvPr>
            <p:cNvSpPr txBox="1">
              <a:spLocks/>
            </p:cNvSpPr>
            <p:nvPr/>
          </p:nvSpPr>
          <p:spPr>
            <a:xfrm>
              <a:off x="11495316" y="6450417"/>
              <a:ext cx="696685" cy="379722"/>
            </a:xfrm>
            <a:prstGeom prst="rect">
              <a:avLst/>
            </a:prstGeom>
          </p:spPr>
          <p:txBody>
            <a:bodyPr anchor="ctr"/>
            <a:lstStyle>
              <a:defPPr>
                <a:defRPr lang="en-US"/>
              </a:defPPr>
              <a:lvl1pPr marL="0" algn="ctr" defTabSz="1828800" rtl="0" eaLnBrk="1" latinLnBrk="0" hangingPunct="1">
                <a:defRPr sz="2800" b="1" kern="1200" spc="160">
                  <a:solidFill>
                    <a:srgbClr val="FFFFFF"/>
                  </a:solidFill>
                  <a:latin typeface="Georgia"/>
                  <a:ea typeface="+mn-ea"/>
                  <a:cs typeface="Georgia"/>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fld id="{C7575539-BFBE-477A-BDB6-9CA7B44D81A5}" type="slidenum">
                <a:rPr lang="en-US" sz="1400" b="0" smtClean="0">
                  <a:latin typeface="Footlight MT Light" panose="0204060206030A020304" pitchFamily="18" charset="0"/>
                </a:rPr>
                <a:pPr/>
                <a:t>‹#›</a:t>
              </a:fld>
              <a:endParaRPr lang="en-US" sz="1400" b="0" dirty="0">
                <a:latin typeface="Footlight MT Light" panose="0204060206030A020304" pitchFamily="18" charset="0"/>
              </a:endParaRPr>
            </a:p>
          </p:txBody>
        </p:sp>
        <p:sp>
          <p:nvSpPr>
            <p:cNvPr id="6" name="TextBox 5">
              <a:extLst>
                <a:ext uri="{FF2B5EF4-FFF2-40B4-BE49-F238E27FC236}">
                  <a16:creationId xmlns:a16="http://schemas.microsoft.com/office/drawing/2014/main" id="{13A0521B-1844-7A9C-0AA6-2A13A8A69027}"/>
                </a:ext>
              </a:extLst>
            </p:cNvPr>
            <p:cNvSpPr txBox="1"/>
            <p:nvPr/>
          </p:nvSpPr>
          <p:spPr>
            <a:xfrm>
              <a:off x="115805" y="6486389"/>
              <a:ext cx="2507789" cy="307777"/>
            </a:xfrm>
            <a:prstGeom prst="rect">
              <a:avLst/>
            </a:prstGeom>
            <a:noFill/>
          </p:spPr>
          <p:txBody>
            <a:bodyPr wrap="square" rtlCol="0">
              <a:spAutoFit/>
            </a:bodyPr>
            <a:lstStyle/>
            <a:p>
              <a:r>
                <a:rPr lang="en-US" sz="1400" dirty="0">
                  <a:solidFill>
                    <a:schemeClr val="bg1"/>
                  </a:solidFill>
                  <a:latin typeface="Footlight MT Light" panose="0204060206030A020304" pitchFamily="18" charset="0"/>
                </a:rPr>
                <a:t>Date</a:t>
              </a: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2" preserve="1">
  <p:cSld name="1_Background 2">
    <p:bg>
      <p:bgPr>
        <a:solidFill>
          <a:schemeClr val="tx2">
            <a:lumMod val="20000"/>
            <a:lumOff val="80000"/>
          </a:schemeClr>
        </a:solidFill>
        <a:effectLst/>
      </p:bgPr>
    </p:bg>
    <p:spTree>
      <p:nvGrpSpPr>
        <p:cNvPr id="1" name="Shape 367"/>
        <p:cNvGrpSpPr/>
        <p:nvPr/>
      </p:nvGrpSpPr>
      <p:grpSpPr>
        <a:xfrm>
          <a:off x="0" y="0"/>
          <a:ext cx="0" cy="0"/>
          <a:chOff x="0" y="0"/>
          <a:chExt cx="0" cy="0"/>
        </a:xfrm>
      </p:grpSpPr>
      <p:grpSp>
        <p:nvGrpSpPr>
          <p:cNvPr id="368" name="Google Shape;368;p35"/>
          <p:cNvGrpSpPr/>
          <p:nvPr/>
        </p:nvGrpSpPr>
        <p:grpSpPr>
          <a:xfrm>
            <a:off x="-11" y="11"/>
            <a:ext cx="10802338" cy="881275"/>
            <a:chOff x="-11" y="11"/>
            <a:chExt cx="10802338" cy="881275"/>
          </a:xfrm>
        </p:grpSpPr>
        <p:sp>
          <p:nvSpPr>
            <p:cNvPr id="369" name="Google Shape;369;p35"/>
            <p:cNvSpPr/>
            <p:nvPr/>
          </p:nvSpPr>
          <p:spPr>
            <a:xfrm rot="5400000" flipH="1">
              <a:off x="9532654" y="-388388"/>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5"/>
            <p:cNvSpPr/>
            <p:nvPr/>
          </p:nvSpPr>
          <p:spPr>
            <a:xfrm rot="5400000" flipH="1">
              <a:off x="7791098" y="-474284"/>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5"/>
            <p:cNvSpPr/>
            <p:nvPr/>
          </p:nvSpPr>
          <p:spPr>
            <a:xfrm rot="-5400000">
              <a:off x="5961334" y="-474284"/>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5"/>
            <p:cNvSpPr/>
            <p:nvPr/>
          </p:nvSpPr>
          <p:spPr>
            <a:xfrm rot="-5400000">
              <a:off x="4131484" y="-474284"/>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5"/>
            <p:cNvSpPr/>
            <p:nvPr/>
          </p:nvSpPr>
          <p:spPr>
            <a:xfrm rot="-5400000">
              <a:off x="2304134" y="-474284"/>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5"/>
            <p:cNvSpPr/>
            <p:nvPr/>
          </p:nvSpPr>
          <p:spPr>
            <a:xfrm rot="-5400000">
              <a:off x="474284" y="-474284"/>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roup 1">
            <a:extLst>
              <a:ext uri="{FF2B5EF4-FFF2-40B4-BE49-F238E27FC236}">
                <a16:creationId xmlns:a16="http://schemas.microsoft.com/office/drawing/2014/main" id="{564FE74A-FD3F-EF36-7A83-57F1CBE9B4D2}"/>
              </a:ext>
            </a:extLst>
          </p:cNvPr>
          <p:cNvGrpSpPr/>
          <p:nvPr userDrawn="1"/>
        </p:nvGrpSpPr>
        <p:grpSpPr>
          <a:xfrm>
            <a:off x="0" y="4701290"/>
            <a:ext cx="9144001" cy="442210"/>
            <a:chOff x="0" y="6423281"/>
            <a:chExt cx="12192001" cy="442210"/>
          </a:xfrm>
        </p:grpSpPr>
        <p:sp>
          <p:nvSpPr>
            <p:cNvPr id="3" name="Rectangle 2">
              <a:extLst>
                <a:ext uri="{FF2B5EF4-FFF2-40B4-BE49-F238E27FC236}">
                  <a16:creationId xmlns:a16="http://schemas.microsoft.com/office/drawing/2014/main" id="{CF27A4A0-5CBE-BDCA-514D-3EA3254B5775}"/>
                </a:ext>
              </a:extLst>
            </p:cNvPr>
            <p:cNvSpPr/>
            <p:nvPr/>
          </p:nvSpPr>
          <p:spPr>
            <a:xfrm>
              <a:off x="0" y="6423281"/>
              <a:ext cx="12192000" cy="442210"/>
            </a:xfrm>
            <a:prstGeom prst="rect">
              <a:avLst/>
            </a:prstGeom>
            <a:solidFill>
              <a:srgbClr val="C09132"/>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MY" dirty="0"/>
            </a:p>
          </p:txBody>
        </p:sp>
        <p:pic>
          <p:nvPicPr>
            <p:cNvPr id="4" name="Picture 3" descr="A logo with a black background&#10;&#10;Description automatically generated">
              <a:extLst>
                <a:ext uri="{FF2B5EF4-FFF2-40B4-BE49-F238E27FC236}">
                  <a16:creationId xmlns:a16="http://schemas.microsoft.com/office/drawing/2014/main" id="{698879A1-EC3B-C864-D63F-F7AEDB2A07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1756" y="6486389"/>
              <a:ext cx="1728487" cy="307777"/>
            </a:xfrm>
            <a:prstGeom prst="rect">
              <a:avLst/>
            </a:prstGeom>
          </p:spPr>
        </p:pic>
        <p:sp>
          <p:nvSpPr>
            <p:cNvPr id="5" name="Slide Number Placeholder 5">
              <a:extLst>
                <a:ext uri="{FF2B5EF4-FFF2-40B4-BE49-F238E27FC236}">
                  <a16:creationId xmlns:a16="http://schemas.microsoft.com/office/drawing/2014/main" id="{C45F1201-32D7-DC61-05F4-44373D1467BC}"/>
                </a:ext>
              </a:extLst>
            </p:cNvPr>
            <p:cNvSpPr txBox="1">
              <a:spLocks/>
            </p:cNvSpPr>
            <p:nvPr/>
          </p:nvSpPr>
          <p:spPr>
            <a:xfrm>
              <a:off x="11495316" y="6450417"/>
              <a:ext cx="696685" cy="379722"/>
            </a:xfrm>
            <a:prstGeom prst="rect">
              <a:avLst/>
            </a:prstGeom>
          </p:spPr>
          <p:txBody>
            <a:bodyPr anchor="ctr"/>
            <a:lstStyle>
              <a:defPPr>
                <a:defRPr lang="en-US"/>
              </a:defPPr>
              <a:lvl1pPr marL="0" algn="ctr" defTabSz="1828800" rtl="0" eaLnBrk="1" latinLnBrk="0" hangingPunct="1">
                <a:defRPr sz="2800" b="1" kern="1200" spc="160">
                  <a:solidFill>
                    <a:srgbClr val="FFFFFF"/>
                  </a:solidFill>
                  <a:latin typeface="Georgia"/>
                  <a:ea typeface="+mn-ea"/>
                  <a:cs typeface="Georgia"/>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fld id="{C7575539-BFBE-477A-BDB6-9CA7B44D81A5}" type="slidenum">
                <a:rPr lang="en-US" sz="1400" b="0" smtClean="0">
                  <a:latin typeface="Footlight MT Light" panose="0204060206030A020304" pitchFamily="18" charset="0"/>
                </a:rPr>
                <a:pPr/>
                <a:t>‹#›</a:t>
              </a:fld>
              <a:endParaRPr lang="en-US" sz="1400" b="0" dirty="0">
                <a:latin typeface="Footlight MT Light" panose="0204060206030A020304" pitchFamily="18" charset="0"/>
              </a:endParaRPr>
            </a:p>
          </p:txBody>
        </p:sp>
        <p:sp>
          <p:nvSpPr>
            <p:cNvPr id="6" name="TextBox 5">
              <a:extLst>
                <a:ext uri="{FF2B5EF4-FFF2-40B4-BE49-F238E27FC236}">
                  <a16:creationId xmlns:a16="http://schemas.microsoft.com/office/drawing/2014/main" id="{13A0521B-1844-7A9C-0AA6-2A13A8A69027}"/>
                </a:ext>
              </a:extLst>
            </p:cNvPr>
            <p:cNvSpPr txBox="1"/>
            <p:nvPr/>
          </p:nvSpPr>
          <p:spPr>
            <a:xfrm>
              <a:off x="115805" y="6486389"/>
              <a:ext cx="2507789" cy="307777"/>
            </a:xfrm>
            <a:prstGeom prst="rect">
              <a:avLst/>
            </a:prstGeom>
            <a:noFill/>
          </p:spPr>
          <p:txBody>
            <a:bodyPr wrap="square" rtlCol="0">
              <a:spAutoFit/>
            </a:bodyPr>
            <a:lstStyle/>
            <a:p>
              <a:r>
                <a:rPr lang="en-US" sz="1400" dirty="0">
                  <a:solidFill>
                    <a:schemeClr val="bg1"/>
                  </a:solidFill>
                  <a:latin typeface="Footlight MT Light" panose="0204060206030A020304" pitchFamily="18" charset="0"/>
                </a:rPr>
                <a:t>Date</a:t>
              </a:r>
            </a:p>
          </p:txBody>
        </p:sp>
      </p:grpSp>
    </p:spTree>
    <p:extLst>
      <p:ext uri="{BB962C8B-B14F-4D97-AF65-F5344CB8AC3E}">
        <p14:creationId xmlns:p14="http://schemas.microsoft.com/office/powerpoint/2010/main" val="3900158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reserve="1">
  <p:cSld name="1_Section header">
    <p:bg>
      <p:bgPr>
        <a:solidFill>
          <a:schemeClr val="tx2">
            <a:lumMod val="20000"/>
            <a:lumOff val="80000"/>
          </a:schemeClr>
        </a:solidFill>
        <a:effectLst/>
      </p:bgPr>
    </p:bg>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2503150" y="2577838"/>
            <a:ext cx="58233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52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dirty="0"/>
          </a:p>
        </p:txBody>
      </p:sp>
      <p:sp>
        <p:nvSpPr>
          <p:cNvPr id="20" name="Google Shape;20;p3"/>
          <p:cNvSpPr txBox="1">
            <a:spLocks noGrp="1"/>
          </p:cNvSpPr>
          <p:nvPr>
            <p:ph type="subTitle" idx="1"/>
          </p:nvPr>
        </p:nvSpPr>
        <p:spPr>
          <a:xfrm>
            <a:off x="2503150" y="3385538"/>
            <a:ext cx="3164100" cy="72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600">
                <a:solidFill>
                  <a:schemeClr val="l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 name="Google Shape;21;p3"/>
          <p:cNvSpPr txBox="1">
            <a:spLocks noGrp="1"/>
          </p:cNvSpPr>
          <p:nvPr>
            <p:ph type="title" idx="2" hasCustomPrompt="1"/>
          </p:nvPr>
        </p:nvSpPr>
        <p:spPr>
          <a:xfrm>
            <a:off x="2503150" y="1254500"/>
            <a:ext cx="1952700" cy="1052400"/>
          </a:xfrm>
          <a:prstGeom prst="rect">
            <a:avLst/>
          </a:prstGeom>
        </p:spPr>
        <p:txBody>
          <a:bodyPr spcFirstLastPara="1" wrap="square" lIns="91425" tIns="91425" rIns="91425" bIns="91425" anchor="ctr" anchorCtr="0">
            <a:noAutofit/>
          </a:bodyPr>
          <a:lstStyle>
            <a:lvl1pPr lvl="0" rtl="0">
              <a:spcBef>
                <a:spcPts val="0"/>
              </a:spcBef>
              <a:spcAft>
                <a:spcPts val="0"/>
              </a:spcAft>
              <a:buSzPts val="8900"/>
              <a:buNone/>
              <a:defRPr sz="6000" b="0">
                <a:solidFill>
                  <a:schemeClr val="lt1"/>
                </a:solidFill>
              </a:defRPr>
            </a:lvl1pPr>
            <a:lvl2pPr lvl="1" rtl="0">
              <a:spcBef>
                <a:spcPts val="0"/>
              </a:spcBef>
              <a:spcAft>
                <a:spcPts val="0"/>
              </a:spcAft>
              <a:buSzPts val="8900"/>
              <a:buNone/>
              <a:defRPr sz="8900"/>
            </a:lvl2pPr>
            <a:lvl3pPr lvl="2" rtl="0">
              <a:spcBef>
                <a:spcPts val="0"/>
              </a:spcBef>
              <a:spcAft>
                <a:spcPts val="0"/>
              </a:spcAft>
              <a:buSzPts val="8900"/>
              <a:buNone/>
              <a:defRPr sz="8900"/>
            </a:lvl3pPr>
            <a:lvl4pPr lvl="3" rtl="0">
              <a:spcBef>
                <a:spcPts val="0"/>
              </a:spcBef>
              <a:spcAft>
                <a:spcPts val="0"/>
              </a:spcAft>
              <a:buSzPts val="8900"/>
              <a:buNone/>
              <a:defRPr sz="8900"/>
            </a:lvl4pPr>
            <a:lvl5pPr lvl="4" rtl="0">
              <a:spcBef>
                <a:spcPts val="0"/>
              </a:spcBef>
              <a:spcAft>
                <a:spcPts val="0"/>
              </a:spcAft>
              <a:buSzPts val="8900"/>
              <a:buNone/>
              <a:defRPr sz="8900"/>
            </a:lvl5pPr>
            <a:lvl6pPr lvl="5" rtl="0">
              <a:spcBef>
                <a:spcPts val="0"/>
              </a:spcBef>
              <a:spcAft>
                <a:spcPts val="0"/>
              </a:spcAft>
              <a:buSzPts val="8900"/>
              <a:buNone/>
              <a:defRPr sz="8900"/>
            </a:lvl6pPr>
            <a:lvl7pPr lvl="6" rtl="0">
              <a:spcBef>
                <a:spcPts val="0"/>
              </a:spcBef>
              <a:spcAft>
                <a:spcPts val="0"/>
              </a:spcAft>
              <a:buSzPts val="8900"/>
              <a:buNone/>
              <a:defRPr sz="8900"/>
            </a:lvl7pPr>
            <a:lvl8pPr lvl="7" rtl="0">
              <a:spcBef>
                <a:spcPts val="0"/>
              </a:spcBef>
              <a:spcAft>
                <a:spcPts val="0"/>
              </a:spcAft>
              <a:buSzPts val="8900"/>
              <a:buNone/>
              <a:defRPr sz="8900"/>
            </a:lvl8pPr>
            <a:lvl9pPr lvl="8" rtl="0">
              <a:spcBef>
                <a:spcPts val="0"/>
              </a:spcBef>
              <a:spcAft>
                <a:spcPts val="0"/>
              </a:spcAft>
              <a:buSzPts val="8900"/>
              <a:buNone/>
              <a:defRPr sz="8900"/>
            </a:lvl9pPr>
          </a:lstStyle>
          <a:p>
            <a:r>
              <a:t>xx%</a:t>
            </a:r>
          </a:p>
        </p:txBody>
      </p:sp>
      <p:grpSp>
        <p:nvGrpSpPr>
          <p:cNvPr id="22" name="Google Shape;22;p3"/>
          <p:cNvGrpSpPr/>
          <p:nvPr/>
        </p:nvGrpSpPr>
        <p:grpSpPr>
          <a:xfrm>
            <a:off x="0" y="-171790"/>
            <a:ext cx="1761359" cy="5484755"/>
            <a:chOff x="0" y="-171790"/>
            <a:chExt cx="1761359" cy="5484755"/>
          </a:xfrm>
        </p:grpSpPr>
        <p:sp>
          <p:nvSpPr>
            <p:cNvPr id="23" name="Google Shape;23;p3"/>
            <p:cNvSpPr/>
            <p:nvPr/>
          </p:nvSpPr>
          <p:spPr>
            <a:xfrm flipH="1">
              <a:off x="880084" y="-17179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0" y="0"/>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0" y="165685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rot="10800000" flipH="1">
              <a:off x="0" y="3485436"/>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flipH="1">
              <a:off x="880084" y="1655632"/>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880084" y="348310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roup 1">
            <a:extLst>
              <a:ext uri="{FF2B5EF4-FFF2-40B4-BE49-F238E27FC236}">
                <a16:creationId xmlns:a16="http://schemas.microsoft.com/office/drawing/2014/main" id="{83CD4859-9633-BC56-9467-E720020852FC}"/>
              </a:ext>
            </a:extLst>
          </p:cNvPr>
          <p:cNvGrpSpPr/>
          <p:nvPr userDrawn="1"/>
        </p:nvGrpSpPr>
        <p:grpSpPr>
          <a:xfrm>
            <a:off x="0" y="4701290"/>
            <a:ext cx="9144001" cy="442210"/>
            <a:chOff x="0" y="6423281"/>
            <a:chExt cx="12192001" cy="442210"/>
          </a:xfrm>
        </p:grpSpPr>
        <p:sp>
          <p:nvSpPr>
            <p:cNvPr id="3" name="Rectangle 2">
              <a:extLst>
                <a:ext uri="{FF2B5EF4-FFF2-40B4-BE49-F238E27FC236}">
                  <a16:creationId xmlns:a16="http://schemas.microsoft.com/office/drawing/2014/main" id="{A8FAEF44-B45B-94B1-5CD2-874AD222BD64}"/>
                </a:ext>
              </a:extLst>
            </p:cNvPr>
            <p:cNvSpPr/>
            <p:nvPr/>
          </p:nvSpPr>
          <p:spPr>
            <a:xfrm>
              <a:off x="0" y="6423281"/>
              <a:ext cx="12192000" cy="442210"/>
            </a:xfrm>
            <a:prstGeom prst="rect">
              <a:avLst/>
            </a:prstGeom>
            <a:solidFill>
              <a:srgbClr val="C09132"/>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MY" dirty="0"/>
            </a:p>
          </p:txBody>
        </p:sp>
        <p:pic>
          <p:nvPicPr>
            <p:cNvPr id="4" name="Picture 3" descr="A logo with a black background&#10;&#10;Description automatically generated">
              <a:extLst>
                <a:ext uri="{FF2B5EF4-FFF2-40B4-BE49-F238E27FC236}">
                  <a16:creationId xmlns:a16="http://schemas.microsoft.com/office/drawing/2014/main" id="{9A0ACAB3-CE9D-140D-5105-F2563210EF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1756" y="6486389"/>
              <a:ext cx="1728487" cy="307777"/>
            </a:xfrm>
            <a:prstGeom prst="rect">
              <a:avLst/>
            </a:prstGeom>
          </p:spPr>
        </p:pic>
        <p:sp>
          <p:nvSpPr>
            <p:cNvPr id="5" name="Slide Number Placeholder 5">
              <a:extLst>
                <a:ext uri="{FF2B5EF4-FFF2-40B4-BE49-F238E27FC236}">
                  <a16:creationId xmlns:a16="http://schemas.microsoft.com/office/drawing/2014/main" id="{DFA1376A-4FCF-344C-BD58-3E4A5127E9EB}"/>
                </a:ext>
              </a:extLst>
            </p:cNvPr>
            <p:cNvSpPr txBox="1">
              <a:spLocks/>
            </p:cNvSpPr>
            <p:nvPr/>
          </p:nvSpPr>
          <p:spPr>
            <a:xfrm>
              <a:off x="11495316" y="6450417"/>
              <a:ext cx="696685" cy="379722"/>
            </a:xfrm>
            <a:prstGeom prst="rect">
              <a:avLst/>
            </a:prstGeom>
          </p:spPr>
          <p:txBody>
            <a:bodyPr anchor="ctr"/>
            <a:lstStyle>
              <a:defPPr>
                <a:defRPr lang="en-US"/>
              </a:defPPr>
              <a:lvl1pPr marL="0" algn="ctr" defTabSz="1828800" rtl="0" eaLnBrk="1" latinLnBrk="0" hangingPunct="1">
                <a:defRPr sz="2800" b="1" kern="1200" spc="160">
                  <a:solidFill>
                    <a:srgbClr val="FFFFFF"/>
                  </a:solidFill>
                  <a:latin typeface="Georgia"/>
                  <a:ea typeface="+mn-ea"/>
                  <a:cs typeface="Georgia"/>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fld id="{C7575539-BFBE-477A-BDB6-9CA7B44D81A5}" type="slidenum">
                <a:rPr lang="en-US" sz="1400" b="0" smtClean="0">
                  <a:latin typeface="Footlight MT Light" panose="0204060206030A020304" pitchFamily="18" charset="0"/>
                </a:rPr>
                <a:pPr/>
                <a:t>‹#›</a:t>
              </a:fld>
              <a:endParaRPr lang="en-US" sz="1400" b="0" dirty="0">
                <a:latin typeface="Footlight MT Light" panose="0204060206030A020304" pitchFamily="18" charset="0"/>
              </a:endParaRPr>
            </a:p>
          </p:txBody>
        </p:sp>
        <p:sp>
          <p:nvSpPr>
            <p:cNvPr id="6" name="TextBox 5">
              <a:extLst>
                <a:ext uri="{FF2B5EF4-FFF2-40B4-BE49-F238E27FC236}">
                  <a16:creationId xmlns:a16="http://schemas.microsoft.com/office/drawing/2014/main" id="{6A93C421-674E-2555-EFD9-E8BA3FBDCDB4}"/>
                </a:ext>
              </a:extLst>
            </p:cNvPr>
            <p:cNvSpPr txBox="1"/>
            <p:nvPr/>
          </p:nvSpPr>
          <p:spPr>
            <a:xfrm>
              <a:off x="115805" y="6486389"/>
              <a:ext cx="2507789" cy="307777"/>
            </a:xfrm>
            <a:prstGeom prst="rect">
              <a:avLst/>
            </a:prstGeom>
            <a:noFill/>
          </p:spPr>
          <p:txBody>
            <a:bodyPr wrap="square" rtlCol="0">
              <a:spAutoFit/>
            </a:bodyPr>
            <a:lstStyle/>
            <a:p>
              <a:r>
                <a:rPr lang="en-US" sz="1400" dirty="0">
                  <a:solidFill>
                    <a:schemeClr val="bg1"/>
                  </a:solidFill>
                  <a:latin typeface="Footlight MT Light" panose="0204060206030A020304" pitchFamily="18" charset="0"/>
                </a:rPr>
                <a:t>Date</a:t>
              </a:r>
            </a:p>
          </p:txBody>
        </p:sp>
      </p:grpSp>
    </p:spTree>
    <p:extLst>
      <p:ext uri="{BB962C8B-B14F-4D97-AF65-F5344CB8AC3E}">
        <p14:creationId xmlns:p14="http://schemas.microsoft.com/office/powerpoint/2010/main" val="3017520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reserve="1">
  <p:cSld name="1_Title only">
    <p:bg>
      <p:bgPr>
        <a:solidFill>
          <a:schemeClr val="tx2">
            <a:lumMod val="20000"/>
            <a:lumOff val="80000"/>
          </a:schemeClr>
        </a:solidFill>
        <a:effectLst/>
      </p:bgPr>
    </p:bg>
    <p:spTree>
      <p:nvGrpSpPr>
        <p:cNvPr id="1" name="Shape 46"/>
        <p:cNvGrpSpPr/>
        <p:nvPr/>
      </p:nvGrpSpPr>
      <p:grpSpPr>
        <a:xfrm>
          <a:off x="0" y="0"/>
          <a:ext cx="0" cy="0"/>
          <a:chOff x="0" y="0"/>
          <a:chExt cx="0" cy="0"/>
        </a:xfrm>
      </p:grpSpPr>
      <p:sp>
        <p:nvSpPr>
          <p:cNvPr id="47" name="Google Shape;47;p6"/>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3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2" name="Group 1">
            <a:extLst>
              <a:ext uri="{FF2B5EF4-FFF2-40B4-BE49-F238E27FC236}">
                <a16:creationId xmlns:a16="http://schemas.microsoft.com/office/drawing/2014/main" id="{CEF6606B-8FF9-BEE1-BC5F-DE174FFF8B08}"/>
              </a:ext>
            </a:extLst>
          </p:cNvPr>
          <p:cNvGrpSpPr/>
          <p:nvPr userDrawn="1"/>
        </p:nvGrpSpPr>
        <p:grpSpPr>
          <a:xfrm>
            <a:off x="0" y="4701290"/>
            <a:ext cx="9144001" cy="442210"/>
            <a:chOff x="0" y="6423281"/>
            <a:chExt cx="12192001" cy="442210"/>
          </a:xfrm>
        </p:grpSpPr>
        <p:sp>
          <p:nvSpPr>
            <p:cNvPr id="3" name="Rectangle 2">
              <a:extLst>
                <a:ext uri="{FF2B5EF4-FFF2-40B4-BE49-F238E27FC236}">
                  <a16:creationId xmlns:a16="http://schemas.microsoft.com/office/drawing/2014/main" id="{F3AA9955-C2E4-BFD5-0A15-155D1A40670F}"/>
                </a:ext>
              </a:extLst>
            </p:cNvPr>
            <p:cNvSpPr/>
            <p:nvPr/>
          </p:nvSpPr>
          <p:spPr>
            <a:xfrm>
              <a:off x="0" y="6423281"/>
              <a:ext cx="12192000" cy="442210"/>
            </a:xfrm>
            <a:prstGeom prst="rect">
              <a:avLst/>
            </a:prstGeom>
            <a:solidFill>
              <a:srgbClr val="C09132"/>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MY" dirty="0"/>
            </a:p>
          </p:txBody>
        </p:sp>
        <p:pic>
          <p:nvPicPr>
            <p:cNvPr id="4" name="Picture 3" descr="A logo with a black background&#10;&#10;Description automatically generated">
              <a:extLst>
                <a:ext uri="{FF2B5EF4-FFF2-40B4-BE49-F238E27FC236}">
                  <a16:creationId xmlns:a16="http://schemas.microsoft.com/office/drawing/2014/main" id="{E7653979-30BE-99BC-57F5-4FD8458DAC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1756" y="6486389"/>
              <a:ext cx="1728487" cy="307777"/>
            </a:xfrm>
            <a:prstGeom prst="rect">
              <a:avLst/>
            </a:prstGeom>
          </p:spPr>
        </p:pic>
        <p:sp>
          <p:nvSpPr>
            <p:cNvPr id="5" name="Slide Number Placeholder 5">
              <a:extLst>
                <a:ext uri="{FF2B5EF4-FFF2-40B4-BE49-F238E27FC236}">
                  <a16:creationId xmlns:a16="http://schemas.microsoft.com/office/drawing/2014/main" id="{7C3F5EBB-C138-CC26-B5D4-3A7F938E11FB}"/>
                </a:ext>
              </a:extLst>
            </p:cNvPr>
            <p:cNvSpPr txBox="1">
              <a:spLocks/>
            </p:cNvSpPr>
            <p:nvPr/>
          </p:nvSpPr>
          <p:spPr>
            <a:xfrm>
              <a:off x="11495316" y="6450417"/>
              <a:ext cx="696685" cy="379722"/>
            </a:xfrm>
            <a:prstGeom prst="rect">
              <a:avLst/>
            </a:prstGeom>
          </p:spPr>
          <p:txBody>
            <a:bodyPr anchor="ctr"/>
            <a:lstStyle>
              <a:defPPr>
                <a:defRPr lang="en-US"/>
              </a:defPPr>
              <a:lvl1pPr marL="0" algn="ctr" defTabSz="1828800" rtl="0" eaLnBrk="1" latinLnBrk="0" hangingPunct="1">
                <a:defRPr sz="2800" b="1" kern="1200" spc="160">
                  <a:solidFill>
                    <a:srgbClr val="FFFFFF"/>
                  </a:solidFill>
                  <a:latin typeface="Georgia"/>
                  <a:ea typeface="+mn-ea"/>
                  <a:cs typeface="Georgia"/>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fld id="{C7575539-BFBE-477A-BDB6-9CA7B44D81A5}" type="slidenum">
                <a:rPr lang="en-US" sz="1400" b="0" smtClean="0">
                  <a:latin typeface="Footlight MT Light" panose="0204060206030A020304" pitchFamily="18" charset="0"/>
                </a:rPr>
                <a:pPr/>
                <a:t>‹#›</a:t>
              </a:fld>
              <a:endParaRPr lang="en-US" sz="1400" b="0" dirty="0">
                <a:latin typeface="Footlight MT Light" panose="0204060206030A020304" pitchFamily="18" charset="0"/>
              </a:endParaRPr>
            </a:p>
          </p:txBody>
        </p:sp>
        <p:sp>
          <p:nvSpPr>
            <p:cNvPr id="6" name="TextBox 5">
              <a:extLst>
                <a:ext uri="{FF2B5EF4-FFF2-40B4-BE49-F238E27FC236}">
                  <a16:creationId xmlns:a16="http://schemas.microsoft.com/office/drawing/2014/main" id="{137937A5-1A87-F3AC-728A-BB7BCFBE548B}"/>
                </a:ext>
              </a:extLst>
            </p:cNvPr>
            <p:cNvSpPr txBox="1"/>
            <p:nvPr/>
          </p:nvSpPr>
          <p:spPr>
            <a:xfrm>
              <a:off x="115805" y="6486389"/>
              <a:ext cx="2507789" cy="307777"/>
            </a:xfrm>
            <a:prstGeom prst="rect">
              <a:avLst/>
            </a:prstGeom>
            <a:noFill/>
          </p:spPr>
          <p:txBody>
            <a:bodyPr wrap="square" rtlCol="0">
              <a:spAutoFit/>
            </a:bodyPr>
            <a:lstStyle/>
            <a:p>
              <a:r>
                <a:rPr lang="en-US" sz="1400" dirty="0">
                  <a:solidFill>
                    <a:schemeClr val="bg1"/>
                  </a:solidFill>
                  <a:latin typeface="Footlight MT Light" panose="0204060206030A020304" pitchFamily="18" charset="0"/>
                </a:rPr>
                <a:t>Date</a:t>
              </a:r>
            </a:p>
          </p:txBody>
        </p:sp>
      </p:grpSp>
    </p:spTree>
    <p:extLst>
      <p:ext uri="{BB962C8B-B14F-4D97-AF65-F5344CB8AC3E}">
        <p14:creationId xmlns:p14="http://schemas.microsoft.com/office/powerpoint/2010/main" val="985420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reserve="1">
  <p:cSld name="1_Big number">
    <p:bg>
      <p:bgPr>
        <a:solidFill>
          <a:schemeClr val="tx2">
            <a:lumMod val="20000"/>
            <a:lumOff val="80000"/>
          </a:schemeClr>
        </a:solidFill>
        <a:effectLst/>
      </p:bgPr>
    </p:bg>
    <p:spTree>
      <p:nvGrpSpPr>
        <p:cNvPr id="1" name="Shape 85"/>
        <p:cNvGrpSpPr/>
        <p:nvPr/>
      </p:nvGrpSpPr>
      <p:grpSpPr>
        <a:xfrm>
          <a:off x="0" y="0"/>
          <a:ext cx="0" cy="0"/>
          <a:chOff x="0" y="0"/>
          <a:chExt cx="0" cy="0"/>
        </a:xfrm>
      </p:grpSpPr>
      <p:sp>
        <p:nvSpPr>
          <p:cNvPr id="86" name="Google Shape;86;p11"/>
          <p:cNvSpPr txBox="1">
            <a:spLocks noGrp="1"/>
          </p:cNvSpPr>
          <p:nvPr>
            <p:ph type="title" hasCustomPrompt="1"/>
          </p:nvPr>
        </p:nvSpPr>
        <p:spPr>
          <a:xfrm>
            <a:off x="2003550" y="1674575"/>
            <a:ext cx="5136900" cy="16014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12000">
                <a:solidFill>
                  <a:schemeClr val="lt1"/>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87" name="Google Shape;87;p11"/>
          <p:cNvSpPr txBox="1">
            <a:spLocks noGrp="1"/>
          </p:cNvSpPr>
          <p:nvPr>
            <p:ph type="subTitle" idx="1"/>
          </p:nvPr>
        </p:nvSpPr>
        <p:spPr>
          <a:xfrm>
            <a:off x="2003600" y="3352175"/>
            <a:ext cx="5136900" cy="6930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lt2"/>
              </a:buClr>
              <a:buSzPts val="1400"/>
              <a:buNone/>
              <a:defRPr sz="1600">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88" name="Google Shape;88;p11"/>
          <p:cNvGrpSpPr/>
          <p:nvPr/>
        </p:nvGrpSpPr>
        <p:grpSpPr>
          <a:xfrm>
            <a:off x="-11" y="11"/>
            <a:ext cx="10802338" cy="881275"/>
            <a:chOff x="-11" y="11"/>
            <a:chExt cx="10802338" cy="881275"/>
          </a:xfrm>
        </p:grpSpPr>
        <p:sp>
          <p:nvSpPr>
            <p:cNvPr id="89" name="Google Shape;89;p11"/>
            <p:cNvSpPr/>
            <p:nvPr/>
          </p:nvSpPr>
          <p:spPr>
            <a:xfrm rot="5400000" flipH="1">
              <a:off x="9532654" y="-388388"/>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1"/>
            <p:cNvSpPr/>
            <p:nvPr/>
          </p:nvSpPr>
          <p:spPr>
            <a:xfrm rot="5400000" flipH="1">
              <a:off x="7791098" y="-474284"/>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1"/>
            <p:cNvSpPr/>
            <p:nvPr/>
          </p:nvSpPr>
          <p:spPr>
            <a:xfrm rot="-5400000">
              <a:off x="5961334" y="-474284"/>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1"/>
            <p:cNvSpPr/>
            <p:nvPr/>
          </p:nvSpPr>
          <p:spPr>
            <a:xfrm rot="-5400000">
              <a:off x="4131484" y="-474284"/>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1"/>
            <p:cNvSpPr/>
            <p:nvPr/>
          </p:nvSpPr>
          <p:spPr>
            <a:xfrm rot="-5400000">
              <a:off x="2304134" y="-474284"/>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1"/>
            <p:cNvSpPr/>
            <p:nvPr/>
          </p:nvSpPr>
          <p:spPr>
            <a:xfrm rot="-5400000">
              <a:off x="474284" y="-474284"/>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roup 1">
            <a:extLst>
              <a:ext uri="{FF2B5EF4-FFF2-40B4-BE49-F238E27FC236}">
                <a16:creationId xmlns:a16="http://schemas.microsoft.com/office/drawing/2014/main" id="{D2E48EA0-F5CE-EA64-9F35-26D47A3CC13A}"/>
              </a:ext>
            </a:extLst>
          </p:cNvPr>
          <p:cNvGrpSpPr/>
          <p:nvPr userDrawn="1"/>
        </p:nvGrpSpPr>
        <p:grpSpPr>
          <a:xfrm>
            <a:off x="0" y="4701290"/>
            <a:ext cx="9144001" cy="442210"/>
            <a:chOff x="0" y="6423281"/>
            <a:chExt cx="12192001" cy="442210"/>
          </a:xfrm>
        </p:grpSpPr>
        <p:sp>
          <p:nvSpPr>
            <p:cNvPr id="3" name="Rectangle 2">
              <a:extLst>
                <a:ext uri="{FF2B5EF4-FFF2-40B4-BE49-F238E27FC236}">
                  <a16:creationId xmlns:a16="http://schemas.microsoft.com/office/drawing/2014/main" id="{DC8F6A1E-410A-569A-D16E-EBC44C575EA4}"/>
                </a:ext>
              </a:extLst>
            </p:cNvPr>
            <p:cNvSpPr/>
            <p:nvPr/>
          </p:nvSpPr>
          <p:spPr>
            <a:xfrm>
              <a:off x="0" y="6423281"/>
              <a:ext cx="12192000" cy="442210"/>
            </a:xfrm>
            <a:prstGeom prst="rect">
              <a:avLst/>
            </a:prstGeom>
            <a:solidFill>
              <a:srgbClr val="C09132"/>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MY" dirty="0"/>
            </a:p>
          </p:txBody>
        </p:sp>
        <p:pic>
          <p:nvPicPr>
            <p:cNvPr id="4" name="Picture 3" descr="A logo with a black background&#10;&#10;Description automatically generated">
              <a:extLst>
                <a:ext uri="{FF2B5EF4-FFF2-40B4-BE49-F238E27FC236}">
                  <a16:creationId xmlns:a16="http://schemas.microsoft.com/office/drawing/2014/main" id="{045436AF-FB6A-2E7A-0E8B-F45E5416D0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1756" y="6486389"/>
              <a:ext cx="1728487" cy="307777"/>
            </a:xfrm>
            <a:prstGeom prst="rect">
              <a:avLst/>
            </a:prstGeom>
          </p:spPr>
        </p:pic>
        <p:sp>
          <p:nvSpPr>
            <p:cNvPr id="5" name="Slide Number Placeholder 5">
              <a:extLst>
                <a:ext uri="{FF2B5EF4-FFF2-40B4-BE49-F238E27FC236}">
                  <a16:creationId xmlns:a16="http://schemas.microsoft.com/office/drawing/2014/main" id="{44312080-809A-4AEC-DB99-46CB22E91B91}"/>
                </a:ext>
              </a:extLst>
            </p:cNvPr>
            <p:cNvSpPr txBox="1">
              <a:spLocks/>
            </p:cNvSpPr>
            <p:nvPr/>
          </p:nvSpPr>
          <p:spPr>
            <a:xfrm>
              <a:off x="11495316" y="6450417"/>
              <a:ext cx="696685" cy="379722"/>
            </a:xfrm>
            <a:prstGeom prst="rect">
              <a:avLst/>
            </a:prstGeom>
          </p:spPr>
          <p:txBody>
            <a:bodyPr anchor="ctr"/>
            <a:lstStyle>
              <a:defPPr>
                <a:defRPr lang="en-US"/>
              </a:defPPr>
              <a:lvl1pPr marL="0" algn="ctr" defTabSz="1828800" rtl="0" eaLnBrk="1" latinLnBrk="0" hangingPunct="1">
                <a:defRPr sz="2800" b="1" kern="1200" spc="160">
                  <a:solidFill>
                    <a:srgbClr val="FFFFFF"/>
                  </a:solidFill>
                  <a:latin typeface="Georgia"/>
                  <a:ea typeface="+mn-ea"/>
                  <a:cs typeface="Georgia"/>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fld id="{C7575539-BFBE-477A-BDB6-9CA7B44D81A5}" type="slidenum">
                <a:rPr lang="en-US" sz="1400" b="0" smtClean="0">
                  <a:latin typeface="Footlight MT Light" panose="0204060206030A020304" pitchFamily="18" charset="0"/>
                </a:rPr>
                <a:pPr/>
                <a:t>‹#›</a:t>
              </a:fld>
              <a:endParaRPr lang="en-US" sz="1400" b="0" dirty="0">
                <a:latin typeface="Footlight MT Light" panose="0204060206030A020304" pitchFamily="18" charset="0"/>
              </a:endParaRPr>
            </a:p>
          </p:txBody>
        </p:sp>
        <p:sp>
          <p:nvSpPr>
            <p:cNvPr id="6" name="TextBox 5">
              <a:extLst>
                <a:ext uri="{FF2B5EF4-FFF2-40B4-BE49-F238E27FC236}">
                  <a16:creationId xmlns:a16="http://schemas.microsoft.com/office/drawing/2014/main" id="{88DCCFE2-9B25-CAD7-B7A6-550E82153452}"/>
                </a:ext>
              </a:extLst>
            </p:cNvPr>
            <p:cNvSpPr txBox="1"/>
            <p:nvPr/>
          </p:nvSpPr>
          <p:spPr>
            <a:xfrm>
              <a:off x="115805" y="6486389"/>
              <a:ext cx="2507789" cy="307777"/>
            </a:xfrm>
            <a:prstGeom prst="rect">
              <a:avLst/>
            </a:prstGeom>
            <a:noFill/>
          </p:spPr>
          <p:txBody>
            <a:bodyPr wrap="square" rtlCol="0">
              <a:spAutoFit/>
            </a:bodyPr>
            <a:lstStyle/>
            <a:p>
              <a:r>
                <a:rPr lang="en-US" sz="1400" dirty="0">
                  <a:solidFill>
                    <a:schemeClr val="bg1"/>
                  </a:solidFill>
                  <a:latin typeface="Footlight MT Light" panose="0204060206030A020304" pitchFamily="18" charset="0"/>
                </a:rPr>
                <a:t>Date</a:t>
              </a:r>
            </a:p>
          </p:txBody>
        </p:sp>
      </p:grpSp>
    </p:spTree>
    <p:extLst>
      <p:ext uri="{BB962C8B-B14F-4D97-AF65-F5344CB8AC3E}">
        <p14:creationId xmlns:p14="http://schemas.microsoft.com/office/powerpoint/2010/main" val="2452511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350939"/>
        </a:solidFill>
        <a:effectLst/>
      </p:bgPr>
    </p:bg>
    <p:spTree>
      <p:nvGrpSpPr>
        <p:cNvPr id="1" name="Shape 95"/>
        <p:cNvGrpSpPr/>
        <p:nvPr/>
      </p:nvGrpSpPr>
      <p:grpSpPr>
        <a:xfrm>
          <a:off x="0" y="0"/>
          <a:ext cx="0" cy="0"/>
          <a:chOff x="0" y="0"/>
          <a:chExt cx="0" cy="0"/>
        </a:xfrm>
      </p:grpSpPr>
      <p:grpSp>
        <p:nvGrpSpPr>
          <p:cNvPr id="2" name="Group 1">
            <a:extLst>
              <a:ext uri="{FF2B5EF4-FFF2-40B4-BE49-F238E27FC236}">
                <a16:creationId xmlns:a16="http://schemas.microsoft.com/office/drawing/2014/main" id="{64DC5B9F-D3B6-C1A1-53E6-E208AA134FDE}"/>
              </a:ext>
            </a:extLst>
          </p:cNvPr>
          <p:cNvGrpSpPr/>
          <p:nvPr userDrawn="1"/>
        </p:nvGrpSpPr>
        <p:grpSpPr>
          <a:xfrm>
            <a:off x="0" y="4701290"/>
            <a:ext cx="9144001" cy="442210"/>
            <a:chOff x="0" y="6423281"/>
            <a:chExt cx="12192001" cy="442210"/>
          </a:xfrm>
        </p:grpSpPr>
        <p:sp>
          <p:nvSpPr>
            <p:cNvPr id="3" name="Rectangle 2">
              <a:extLst>
                <a:ext uri="{FF2B5EF4-FFF2-40B4-BE49-F238E27FC236}">
                  <a16:creationId xmlns:a16="http://schemas.microsoft.com/office/drawing/2014/main" id="{C50CE359-B71C-6775-575A-4971CB7A11F5}"/>
                </a:ext>
              </a:extLst>
            </p:cNvPr>
            <p:cNvSpPr/>
            <p:nvPr/>
          </p:nvSpPr>
          <p:spPr>
            <a:xfrm>
              <a:off x="0" y="6423281"/>
              <a:ext cx="12192000" cy="442210"/>
            </a:xfrm>
            <a:prstGeom prst="rect">
              <a:avLst/>
            </a:prstGeom>
            <a:solidFill>
              <a:srgbClr val="C09132"/>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MY" dirty="0"/>
            </a:p>
          </p:txBody>
        </p:sp>
        <p:pic>
          <p:nvPicPr>
            <p:cNvPr id="4" name="Picture 3" descr="A logo with a black background&#10;&#10;Description automatically generated">
              <a:extLst>
                <a:ext uri="{FF2B5EF4-FFF2-40B4-BE49-F238E27FC236}">
                  <a16:creationId xmlns:a16="http://schemas.microsoft.com/office/drawing/2014/main" id="{381F5741-C8CD-4757-3B16-7F3373D1C8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1756" y="6486389"/>
              <a:ext cx="1728487" cy="307777"/>
            </a:xfrm>
            <a:prstGeom prst="rect">
              <a:avLst/>
            </a:prstGeom>
          </p:spPr>
        </p:pic>
        <p:sp>
          <p:nvSpPr>
            <p:cNvPr id="5" name="Slide Number Placeholder 5">
              <a:extLst>
                <a:ext uri="{FF2B5EF4-FFF2-40B4-BE49-F238E27FC236}">
                  <a16:creationId xmlns:a16="http://schemas.microsoft.com/office/drawing/2014/main" id="{82C2741B-E452-D4E4-D015-D7951755F12B}"/>
                </a:ext>
              </a:extLst>
            </p:cNvPr>
            <p:cNvSpPr txBox="1">
              <a:spLocks/>
            </p:cNvSpPr>
            <p:nvPr/>
          </p:nvSpPr>
          <p:spPr>
            <a:xfrm>
              <a:off x="11495316" y="6450417"/>
              <a:ext cx="696685" cy="379722"/>
            </a:xfrm>
            <a:prstGeom prst="rect">
              <a:avLst/>
            </a:prstGeom>
          </p:spPr>
          <p:txBody>
            <a:bodyPr anchor="ctr"/>
            <a:lstStyle>
              <a:defPPr>
                <a:defRPr lang="en-US"/>
              </a:defPPr>
              <a:lvl1pPr marL="0" algn="ctr" defTabSz="1828800" rtl="0" eaLnBrk="1" latinLnBrk="0" hangingPunct="1">
                <a:defRPr sz="2800" b="1" kern="1200" spc="160">
                  <a:solidFill>
                    <a:srgbClr val="FFFFFF"/>
                  </a:solidFill>
                  <a:latin typeface="Georgia"/>
                  <a:ea typeface="+mn-ea"/>
                  <a:cs typeface="Georgia"/>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fld id="{C7575539-BFBE-477A-BDB6-9CA7B44D81A5}" type="slidenum">
                <a:rPr lang="en-US" sz="1400" b="0" smtClean="0">
                  <a:latin typeface="Footlight MT Light" panose="0204060206030A020304" pitchFamily="18" charset="0"/>
                </a:rPr>
                <a:pPr/>
                <a:t>‹#›</a:t>
              </a:fld>
              <a:endParaRPr lang="en-US" sz="1400" b="0" dirty="0">
                <a:latin typeface="Footlight MT Light" panose="0204060206030A020304" pitchFamily="18" charset="0"/>
              </a:endParaRPr>
            </a:p>
          </p:txBody>
        </p:sp>
        <p:sp>
          <p:nvSpPr>
            <p:cNvPr id="6" name="TextBox 5">
              <a:extLst>
                <a:ext uri="{FF2B5EF4-FFF2-40B4-BE49-F238E27FC236}">
                  <a16:creationId xmlns:a16="http://schemas.microsoft.com/office/drawing/2014/main" id="{9ECC2818-B071-A588-B79B-927FBD4743DB}"/>
                </a:ext>
              </a:extLst>
            </p:cNvPr>
            <p:cNvSpPr txBox="1"/>
            <p:nvPr/>
          </p:nvSpPr>
          <p:spPr>
            <a:xfrm>
              <a:off x="115805" y="6486389"/>
              <a:ext cx="2507789" cy="307777"/>
            </a:xfrm>
            <a:prstGeom prst="rect">
              <a:avLst/>
            </a:prstGeom>
            <a:noFill/>
          </p:spPr>
          <p:txBody>
            <a:bodyPr wrap="square" rtlCol="0">
              <a:spAutoFit/>
            </a:bodyPr>
            <a:lstStyle/>
            <a:p>
              <a:r>
                <a:rPr lang="en-US" sz="1400" dirty="0">
                  <a:solidFill>
                    <a:schemeClr val="bg1"/>
                  </a:solidFill>
                  <a:latin typeface="Footlight MT Light" panose="0204060206030A020304" pitchFamily="18" charset="0"/>
                </a:rPr>
                <a:t>Date</a:t>
              </a:r>
            </a:p>
          </p:txBody>
        </p:sp>
      </p:grpSp>
      <p:sp>
        <p:nvSpPr>
          <p:cNvPr id="7" name="Google Shape;32;p4">
            <a:extLst>
              <a:ext uri="{FF2B5EF4-FFF2-40B4-BE49-F238E27FC236}">
                <a16:creationId xmlns:a16="http://schemas.microsoft.com/office/drawing/2014/main" id="{F0FB3B66-550B-D856-8524-F9DB0C87556B}"/>
              </a:ext>
            </a:extLst>
          </p:cNvPr>
          <p:cNvSpPr/>
          <p:nvPr userDrawn="1"/>
        </p:nvSpPr>
        <p:spPr>
          <a:xfrm rot="10800000">
            <a:off x="0" y="0"/>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2;p4">
            <a:extLst>
              <a:ext uri="{FF2B5EF4-FFF2-40B4-BE49-F238E27FC236}">
                <a16:creationId xmlns:a16="http://schemas.microsoft.com/office/drawing/2014/main" id="{3596EEBC-74C3-ABDB-8A4C-ACFE2B4E74C5}"/>
              </a:ext>
            </a:extLst>
          </p:cNvPr>
          <p:cNvSpPr/>
          <p:nvPr userDrawn="1"/>
        </p:nvSpPr>
        <p:spPr>
          <a:xfrm rot="10800000">
            <a:off x="8262725" y="0"/>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tx2">
            <a:lumMod val="20000"/>
            <a:lumOff val="80000"/>
          </a:schemeClr>
        </a:solidFill>
        <a:effectLst/>
      </p:bgPr>
    </p:bg>
    <p:spTree>
      <p:nvGrpSpPr>
        <p:cNvPr id="1" name="Shape 95"/>
        <p:cNvGrpSpPr/>
        <p:nvPr/>
      </p:nvGrpSpPr>
      <p:grpSpPr>
        <a:xfrm>
          <a:off x="0" y="0"/>
          <a:ext cx="0" cy="0"/>
          <a:chOff x="0" y="0"/>
          <a:chExt cx="0" cy="0"/>
        </a:xfrm>
      </p:grpSpPr>
      <p:grpSp>
        <p:nvGrpSpPr>
          <p:cNvPr id="2" name="Group 1">
            <a:extLst>
              <a:ext uri="{FF2B5EF4-FFF2-40B4-BE49-F238E27FC236}">
                <a16:creationId xmlns:a16="http://schemas.microsoft.com/office/drawing/2014/main" id="{64DC5B9F-D3B6-C1A1-53E6-E208AA134FDE}"/>
              </a:ext>
            </a:extLst>
          </p:cNvPr>
          <p:cNvGrpSpPr/>
          <p:nvPr userDrawn="1"/>
        </p:nvGrpSpPr>
        <p:grpSpPr>
          <a:xfrm>
            <a:off x="0" y="4701290"/>
            <a:ext cx="9144001" cy="442210"/>
            <a:chOff x="0" y="6423281"/>
            <a:chExt cx="12192001" cy="442210"/>
          </a:xfrm>
        </p:grpSpPr>
        <p:sp>
          <p:nvSpPr>
            <p:cNvPr id="3" name="Rectangle 2">
              <a:extLst>
                <a:ext uri="{FF2B5EF4-FFF2-40B4-BE49-F238E27FC236}">
                  <a16:creationId xmlns:a16="http://schemas.microsoft.com/office/drawing/2014/main" id="{C50CE359-B71C-6775-575A-4971CB7A11F5}"/>
                </a:ext>
              </a:extLst>
            </p:cNvPr>
            <p:cNvSpPr/>
            <p:nvPr/>
          </p:nvSpPr>
          <p:spPr>
            <a:xfrm>
              <a:off x="0" y="6423281"/>
              <a:ext cx="12192000" cy="442210"/>
            </a:xfrm>
            <a:prstGeom prst="rect">
              <a:avLst/>
            </a:prstGeom>
            <a:solidFill>
              <a:srgbClr val="C09132"/>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MY" dirty="0"/>
            </a:p>
          </p:txBody>
        </p:sp>
        <p:pic>
          <p:nvPicPr>
            <p:cNvPr id="4" name="Picture 3" descr="A logo with a black background&#10;&#10;Description automatically generated">
              <a:extLst>
                <a:ext uri="{FF2B5EF4-FFF2-40B4-BE49-F238E27FC236}">
                  <a16:creationId xmlns:a16="http://schemas.microsoft.com/office/drawing/2014/main" id="{381F5741-C8CD-4757-3B16-7F3373D1C8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1756" y="6486389"/>
              <a:ext cx="1728487" cy="307777"/>
            </a:xfrm>
            <a:prstGeom prst="rect">
              <a:avLst/>
            </a:prstGeom>
          </p:spPr>
        </p:pic>
        <p:sp>
          <p:nvSpPr>
            <p:cNvPr id="5" name="Slide Number Placeholder 5">
              <a:extLst>
                <a:ext uri="{FF2B5EF4-FFF2-40B4-BE49-F238E27FC236}">
                  <a16:creationId xmlns:a16="http://schemas.microsoft.com/office/drawing/2014/main" id="{82C2741B-E452-D4E4-D015-D7951755F12B}"/>
                </a:ext>
              </a:extLst>
            </p:cNvPr>
            <p:cNvSpPr txBox="1">
              <a:spLocks/>
            </p:cNvSpPr>
            <p:nvPr/>
          </p:nvSpPr>
          <p:spPr>
            <a:xfrm>
              <a:off x="11495316" y="6450417"/>
              <a:ext cx="696685" cy="379722"/>
            </a:xfrm>
            <a:prstGeom prst="rect">
              <a:avLst/>
            </a:prstGeom>
          </p:spPr>
          <p:txBody>
            <a:bodyPr anchor="ctr"/>
            <a:lstStyle>
              <a:defPPr>
                <a:defRPr lang="en-US"/>
              </a:defPPr>
              <a:lvl1pPr marL="0" algn="ctr" defTabSz="1828800" rtl="0" eaLnBrk="1" latinLnBrk="0" hangingPunct="1">
                <a:defRPr sz="2800" b="1" kern="1200" spc="160">
                  <a:solidFill>
                    <a:srgbClr val="FFFFFF"/>
                  </a:solidFill>
                  <a:latin typeface="Georgia"/>
                  <a:ea typeface="+mn-ea"/>
                  <a:cs typeface="Georgia"/>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fld id="{C7575539-BFBE-477A-BDB6-9CA7B44D81A5}" type="slidenum">
                <a:rPr lang="en-US" sz="1400" b="0" smtClean="0">
                  <a:latin typeface="Footlight MT Light" panose="0204060206030A020304" pitchFamily="18" charset="0"/>
                </a:rPr>
                <a:pPr/>
                <a:t>‹#›</a:t>
              </a:fld>
              <a:endParaRPr lang="en-US" sz="1400" b="0" dirty="0">
                <a:latin typeface="Footlight MT Light" panose="0204060206030A020304" pitchFamily="18" charset="0"/>
              </a:endParaRPr>
            </a:p>
          </p:txBody>
        </p:sp>
        <p:sp>
          <p:nvSpPr>
            <p:cNvPr id="6" name="TextBox 5">
              <a:extLst>
                <a:ext uri="{FF2B5EF4-FFF2-40B4-BE49-F238E27FC236}">
                  <a16:creationId xmlns:a16="http://schemas.microsoft.com/office/drawing/2014/main" id="{9ECC2818-B071-A588-B79B-927FBD4743DB}"/>
                </a:ext>
              </a:extLst>
            </p:cNvPr>
            <p:cNvSpPr txBox="1"/>
            <p:nvPr/>
          </p:nvSpPr>
          <p:spPr>
            <a:xfrm>
              <a:off x="115805" y="6486389"/>
              <a:ext cx="2507789" cy="307777"/>
            </a:xfrm>
            <a:prstGeom prst="rect">
              <a:avLst/>
            </a:prstGeom>
            <a:noFill/>
          </p:spPr>
          <p:txBody>
            <a:bodyPr wrap="square" rtlCol="0">
              <a:spAutoFit/>
            </a:bodyPr>
            <a:lstStyle/>
            <a:p>
              <a:r>
                <a:rPr lang="en-US" sz="1400" dirty="0">
                  <a:solidFill>
                    <a:schemeClr val="bg1"/>
                  </a:solidFill>
                  <a:latin typeface="Footlight MT Light" panose="0204060206030A020304" pitchFamily="18" charset="0"/>
                </a:rPr>
                <a:t>Date</a:t>
              </a:r>
            </a:p>
          </p:txBody>
        </p:sp>
      </p:grpSp>
      <p:cxnSp>
        <p:nvCxnSpPr>
          <p:cNvPr id="7" name="Google Shape;641;p61">
            <a:extLst>
              <a:ext uri="{FF2B5EF4-FFF2-40B4-BE49-F238E27FC236}">
                <a16:creationId xmlns:a16="http://schemas.microsoft.com/office/drawing/2014/main" id="{D22C43C4-8D74-6CC8-94A3-9D8F77946ED4}"/>
              </a:ext>
            </a:extLst>
          </p:cNvPr>
          <p:cNvCxnSpPr/>
          <p:nvPr userDrawn="1"/>
        </p:nvCxnSpPr>
        <p:spPr>
          <a:xfrm>
            <a:off x="731799" y="2630200"/>
            <a:ext cx="7678800" cy="0"/>
          </a:xfrm>
          <a:prstGeom prst="straightConnector1">
            <a:avLst/>
          </a:prstGeom>
          <a:noFill/>
          <a:ln w="19050" cap="flat" cmpd="sng">
            <a:solidFill>
              <a:srgbClr val="350939"/>
            </a:solidFill>
            <a:prstDash val="solid"/>
            <a:round/>
            <a:headEnd type="none" w="med" len="med"/>
            <a:tailEnd type="none" w="med" len="med"/>
          </a:ln>
        </p:spPr>
      </p:cxnSp>
      <p:sp>
        <p:nvSpPr>
          <p:cNvPr id="8" name="Google Shape;643;p61">
            <a:extLst>
              <a:ext uri="{FF2B5EF4-FFF2-40B4-BE49-F238E27FC236}">
                <a16:creationId xmlns:a16="http://schemas.microsoft.com/office/drawing/2014/main" id="{865A86B1-4C4F-8487-4020-539E4F9D945F}"/>
              </a:ext>
            </a:extLst>
          </p:cNvPr>
          <p:cNvSpPr/>
          <p:nvPr userDrawn="1"/>
        </p:nvSpPr>
        <p:spPr>
          <a:xfrm>
            <a:off x="1681762" y="2230450"/>
            <a:ext cx="884400" cy="799500"/>
          </a:xfrm>
          <a:prstGeom prst="diamond">
            <a:avLst/>
          </a:prstGeom>
          <a:solidFill>
            <a:srgbClr val="350939"/>
          </a:solidFill>
          <a:ln w="19050" cap="flat" cmpd="sng">
            <a:solidFill>
              <a:srgbClr val="3509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44;p61">
            <a:extLst>
              <a:ext uri="{FF2B5EF4-FFF2-40B4-BE49-F238E27FC236}">
                <a16:creationId xmlns:a16="http://schemas.microsoft.com/office/drawing/2014/main" id="{8D66C550-765B-DA76-042D-6197C0D45853}"/>
              </a:ext>
            </a:extLst>
          </p:cNvPr>
          <p:cNvSpPr/>
          <p:nvPr userDrawn="1"/>
        </p:nvSpPr>
        <p:spPr>
          <a:xfrm>
            <a:off x="4128975" y="2230450"/>
            <a:ext cx="884400" cy="799500"/>
          </a:xfrm>
          <a:prstGeom prst="diamond">
            <a:avLst/>
          </a:prstGeom>
          <a:solidFill>
            <a:srgbClr val="350939"/>
          </a:solidFill>
          <a:ln w="19050" cap="flat" cmpd="sng">
            <a:solidFill>
              <a:srgbClr val="3509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45;p61">
            <a:extLst>
              <a:ext uri="{FF2B5EF4-FFF2-40B4-BE49-F238E27FC236}">
                <a16:creationId xmlns:a16="http://schemas.microsoft.com/office/drawing/2014/main" id="{4588E373-3EF8-3F5B-120B-1DB9CC3FEFFD}"/>
              </a:ext>
            </a:extLst>
          </p:cNvPr>
          <p:cNvSpPr/>
          <p:nvPr userDrawn="1"/>
        </p:nvSpPr>
        <p:spPr>
          <a:xfrm>
            <a:off x="6576212" y="2230450"/>
            <a:ext cx="884400" cy="799500"/>
          </a:xfrm>
          <a:prstGeom prst="diamond">
            <a:avLst/>
          </a:prstGeom>
          <a:solidFill>
            <a:srgbClr val="350939"/>
          </a:solidFill>
          <a:ln w="19050" cap="flat" cmpd="sng">
            <a:solidFill>
              <a:srgbClr val="3509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46;p61">
            <a:extLst>
              <a:ext uri="{FF2B5EF4-FFF2-40B4-BE49-F238E27FC236}">
                <a16:creationId xmlns:a16="http://schemas.microsoft.com/office/drawing/2014/main" id="{841AD58D-E07A-51E3-1A55-83145E63FDA1}"/>
              </a:ext>
            </a:extLst>
          </p:cNvPr>
          <p:cNvSpPr txBox="1"/>
          <p:nvPr userDrawn="1"/>
        </p:nvSpPr>
        <p:spPr>
          <a:xfrm>
            <a:off x="1056448" y="3143350"/>
            <a:ext cx="21582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solidFill>
                  <a:schemeClr val="bg2">
                    <a:lumMod val="50000"/>
                  </a:schemeClr>
                </a:solidFill>
                <a:latin typeface="Alef"/>
                <a:ea typeface="Lato"/>
                <a:cs typeface="Alef"/>
                <a:sym typeface="Alef"/>
              </a:rPr>
              <a:t>Statement</a:t>
            </a:r>
            <a:endParaRPr sz="1600" dirty="0">
              <a:solidFill>
                <a:schemeClr val="bg2">
                  <a:lumMod val="50000"/>
                </a:schemeClr>
              </a:solidFill>
              <a:latin typeface="Lato"/>
              <a:ea typeface="Lato"/>
              <a:cs typeface="Lato"/>
              <a:sym typeface="Lato"/>
            </a:endParaRPr>
          </a:p>
        </p:txBody>
      </p:sp>
      <p:sp>
        <p:nvSpPr>
          <p:cNvPr id="12" name="Google Shape;648;p61">
            <a:extLst>
              <a:ext uri="{FF2B5EF4-FFF2-40B4-BE49-F238E27FC236}">
                <a16:creationId xmlns:a16="http://schemas.microsoft.com/office/drawing/2014/main" id="{F9F86F89-5681-997D-91F7-CFDCFE6CCCC6}"/>
              </a:ext>
            </a:extLst>
          </p:cNvPr>
          <p:cNvSpPr txBox="1"/>
          <p:nvPr userDrawn="1"/>
        </p:nvSpPr>
        <p:spPr>
          <a:xfrm>
            <a:off x="3492900" y="3143350"/>
            <a:ext cx="21582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tx2">
                    <a:lumMod val="50000"/>
                  </a:schemeClr>
                </a:solidFill>
                <a:latin typeface="Alef"/>
                <a:ea typeface="Alef"/>
                <a:cs typeface="Alef"/>
                <a:sym typeface="Alef"/>
              </a:rPr>
              <a:t>Statement</a:t>
            </a:r>
          </a:p>
        </p:txBody>
      </p:sp>
      <p:sp>
        <p:nvSpPr>
          <p:cNvPr id="13" name="Google Shape;650;p61">
            <a:extLst>
              <a:ext uri="{FF2B5EF4-FFF2-40B4-BE49-F238E27FC236}">
                <a16:creationId xmlns:a16="http://schemas.microsoft.com/office/drawing/2014/main" id="{841D879F-5768-639C-1019-074594EA0983}"/>
              </a:ext>
            </a:extLst>
          </p:cNvPr>
          <p:cNvSpPr txBox="1"/>
          <p:nvPr userDrawn="1"/>
        </p:nvSpPr>
        <p:spPr>
          <a:xfrm>
            <a:off x="5952548" y="3143350"/>
            <a:ext cx="21582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tx2">
                    <a:lumMod val="50000"/>
                  </a:schemeClr>
                </a:solidFill>
                <a:latin typeface="Alef"/>
                <a:ea typeface="Alef"/>
                <a:cs typeface="Alef"/>
                <a:sym typeface="Alef"/>
              </a:rPr>
              <a:t>Statement</a:t>
            </a:r>
          </a:p>
        </p:txBody>
      </p:sp>
      <p:sp>
        <p:nvSpPr>
          <p:cNvPr id="14" name="Google Shape;655;p61">
            <a:extLst>
              <a:ext uri="{FF2B5EF4-FFF2-40B4-BE49-F238E27FC236}">
                <a16:creationId xmlns:a16="http://schemas.microsoft.com/office/drawing/2014/main" id="{4B43D156-FF46-4DA7-6B69-14891058893D}"/>
              </a:ext>
            </a:extLst>
          </p:cNvPr>
          <p:cNvSpPr txBox="1"/>
          <p:nvPr userDrawn="1"/>
        </p:nvSpPr>
        <p:spPr>
          <a:xfrm flipH="1">
            <a:off x="1681774" y="2460850"/>
            <a:ext cx="884400" cy="338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a:solidFill>
                  <a:schemeClr val="lt1"/>
                </a:solidFill>
                <a:latin typeface="Montserrat"/>
                <a:ea typeface="Montserrat"/>
                <a:cs typeface="Montserrat"/>
                <a:sym typeface="Montserrat"/>
              </a:rPr>
              <a:t>01</a:t>
            </a:r>
            <a:endParaRPr sz="2200" b="1">
              <a:solidFill>
                <a:schemeClr val="lt1"/>
              </a:solidFill>
              <a:latin typeface="Montserrat"/>
              <a:ea typeface="Montserrat"/>
              <a:cs typeface="Montserrat"/>
              <a:sym typeface="Montserrat"/>
            </a:endParaRPr>
          </a:p>
        </p:txBody>
      </p:sp>
      <p:sp>
        <p:nvSpPr>
          <p:cNvPr id="15" name="Google Shape;656;p61">
            <a:extLst>
              <a:ext uri="{FF2B5EF4-FFF2-40B4-BE49-F238E27FC236}">
                <a16:creationId xmlns:a16="http://schemas.microsoft.com/office/drawing/2014/main" id="{57B5CFC7-0E25-8145-7867-51CDF174EF57}"/>
              </a:ext>
            </a:extLst>
          </p:cNvPr>
          <p:cNvSpPr txBox="1"/>
          <p:nvPr userDrawn="1"/>
        </p:nvSpPr>
        <p:spPr>
          <a:xfrm flipH="1">
            <a:off x="4128999" y="2460850"/>
            <a:ext cx="884400" cy="338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a:solidFill>
                  <a:schemeClr val="lt1"/>
                </a:solidFill>
                <a:latin typeface="Montserrat"/>
                <a:ea typeface="Montserrat"/>
                <a:cs typeface="Montserrat"/>
                <a:sym typeface="Montserrat"/>
              </a:rPr>
              <a:t>02</a:t>
            </a:r>
            <a:endParaRPr sz="2200" b="1">
              <a:solidFill>
                <a:schemeClr val="lt1"/>
              </a:solidFill>
              <a:latin typeface="Montserrat"/>
              <a:ea typeface="Montserrat"/>
              <a:cs typeface="Montserrat"/>
              <a:sym typeface="Montserrat"/>
            </a:endParaRPr>
          </a:p>
        </p:txBody>
      </p:sp>
      <p:sp>
        <p:nvSpPr>
          <p:cNvPr id="16" name="Google Shape;657;p61">
            <a:extLst>
              <a:ext uri="{FF2B5EF4-FFF2-40B4-BE49-F238E27FC236}">
                <a16:creationId xmlns:a16="http://schemas.microsoft.com/office/drawing/2014/main" id="{247CC800-F0A1-F3AE-AFBD-FCEAA6D87676}"/>
              </a:ext>
            </a:extLst>
          </p:cNvPr>
          <p:cNvSpPr txBox="1"/>
          <p:nvPr userDrawn="1"/>
        </p:nvSpPr>
        <p:spPr>
          <a:xfrm flipH="1">
            <a:off x="6576224" y="2460850"/>
            <a:ext cx="884400" cy="338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a:solidFill>
                  <a:schemeClr val="lt1"/>
                </a:solidFill>
                <a:latin typeface="Montserrat"/>
                <a:ea typeface="Montserrat"/>
                <a:cs typeface="Montserrat"/>
                <a:sym typeface="Montserrat"/>
              </a:rPr>
              <a:t>03</a:t>
            </a:r>
            <a:endParaRPr sz="2200" b="1">
              <a:solidFill>
                <a:schemeClr val="lt1"/>
              </a:solidFill>
              <a:latin typeface="Montserrat"/>
              <a:ea typeface="Montserrat"/>
              <a:cs typeface="Montserrat"/>
              <a:sym typeface="Montserrat"/>
            </a:endParaRPr>
          </a:p>
        </p:txBody>
      </p:sp>
    </p:spTree>
    <p:extLst>
      <p:ext uri="{BB962C8B-B14F-4D97-AF65-F5344CB8AC3E}">
        <p14:creationId xmlns:p14="http://schemas.microsoft.com/office/powerpoint/2010/main" val="447646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reserve="1">
  <p:cSld name="1_Table of contents">
    <p:bg>
      <p:bgPr>
        <a:solidFill>
          <a:schemeClr val="tx2">
            <a:lumMod val="20000"/>
            <a:lumOff val="80000"/>
          </a:schemeClr>
        </a:solidFill>
        <a:effectLst/>
      </p:bgPr>
    </p:bg>
    <p:spTree>
      <p:nvGrpSpPr>
        <p:cNvPr id="1" name="Shape 96"/>
        <p:cNvGrpSpPr/>
        <p:nvPr/>
      </p:nvGrpSpPr>
      <p:grpSpPr>
        <a:xfrm>
          <a:off x="0" y="0"/>
          <a:ext cx="0" cy="0"/>
          <a:chOff x="0" y="0"/>
          <a:chExt cx="0" cy="0"/>
        </a:xfrm>
      </p:grpSpPr>
      <p:sp>
        <p:nvSpPr>
          <p:cNvPr id="97" name="Google Shape;97;p13"/>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3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8" name="Google Shape;98;p13"/>
          <p:cNvSpPr txBox="1">
            <a:spLocks noGrp="1"/>
          </p:cNvSpPr>
          <p:nvPr>
            <p:ph type="subTitle" idx="1"/>
          </p:nvPr>
        </p:nvSpPr>
        <p:spPr>
          <a:xfrm>
            <a:off x="1935199" y="1508200"/>
            <a:ext cx="26124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Font typeface="Montserrat Black"/>
              <a:buNone/>
              <a:defRPr sz="2200" b="1">
                <a:latin typeface="Montserrat"/>
                <a:ea typeface="Montserrat"/>
                <a:cs typeface="Montserrat"/>
                <a:sym typeface="Montserrat"/>
              </a:defRPr>
            </a:lvl1pPr>
            <a:lvl2pPr lvl="1" rtl="0">
              <a:spcBef>
                <a:spcPts val="0"/>
              </a:spcBef>
              <a:spcAft>
                <a:spcPts val="0"/>
              </a:spcAft>
              <a:buSzPts val="1400"/>
              <a:buFont typeface="Montserrat Black"/>
              <a:buNone/>
              <a:defRPr>
                <a:latin typeface="Montserrat Black"/>
                <a:ea typeface="Montserrat Black"/>
                <a:cs typeface="Montserrat Black"/>
                <a:sym typeface="Montserrat Black"/>
              </a:defRPr>
            </a:lvl2pPr>
            <a:lvl3pPr lvl="2" rtl="0">
              <a:spcBef>
                <a:spcPts val="0"/>
              </a:spcBef>
              <a:spcAft>
                <a:spcPts val="0"/>
              </a:spcAft>
              <a:buSzPts val="1400"/>
              <a:buFont typeface="Montserrat Black"/>
              <a:buNone/>
              <a:defRPr>
                <a:latin typeface="Montserrat Black"/>
                <a:ea typeface="Montserrat Black"/>
                <a:cs typeface="Montserrat Black"/>
                <a:sym typeface="Montserrat Black"/>
              </a:defRPr>
            </a:lvl3pPr>
            <a:lvl4pPr lvl="3" rtl="0">
              <a:spcBef>
                <a:spcPts val="0"/>
              </a:spcBef>
              <a:spcAft>
                <a:spcPts val="0"/>
              </a:spcAft>
              <a:buSzPts val="1400"/>
              <a:buFont typeface="Montserrat Black"/>
              <a:buNone/>
              <a:defRPr>
                <a:latin typeface="Montserrat Black"/>
                <a:ea typeface="Montserrat Black"/>
                <a:cs typeface="Montserrat Black"/>
                <a:sym typeface="Montserrat Black"/>
              </a:defRPr>
            </a:lvl4pPr>
            <a:lvl5pPr lvl="4" rtl="0">
              <a:spcBef>
                <a:spcPts val="0"/>
              </a:spcBef>
              <a:spcAft>
                <a:spcPts val="0"/>
              </a:spcAft>
              <a:buSzPts val="1400"/>
              <a:buFont typeface="Montserrat Black"/>
              <a:buNone/>
              <a:defRPr>
                <a:latin typeface="Montserrat Black"/>
                <a:ea typeface="Montserrat Black"/>
                <a:cs typeface="Montserrat Black"/>
                <a:sym typeface="Montserrat Black"/>
              </a:defRPr>
            </a:lvl5pPr>
            <a:lvl6pPr lvl="5" rtl="0">
              <a:spcBef>
                <a:spcPts val="0"/>
              </a:spcBef>
              <a:spcAft>
                <a:spcPts val="0"/>
              </a:spcAft>
              <a:buSzPts val="1400"/>
              <a:buFont typeface="Montserrat Black"/>
              <a:buNone/>
              <a:defRPr>
                <a:latin typeface="Montserrat Black"/>
                <a:ea typeface="Montserrat Black"/>
                <a:cs typeface="Montserrat Black"/>
                <a:sym typeface="Montserrat Black"/>
              </a:defRPr>
            </a:lvl6pPr>
            <a:lvl7pPr lvl="6" rtl="0">
              <a:spcBef>
                <a:spcPts val="0"/>
              </a:spcBef>
              <a:spcAft>
                <a:spcPts val="0"/>
              </a:spcAft>
              <a:buSzPts val="1400"/>
              <a:buFont typeface="Montserrat Black"/>
              <a:buNone/>
              <a:defRPr>
                <a:latin typeface="Montserrat Black"/>
                <a:ea typeface="Montserrat Black"/>
                <a:cs typeface="Montserrat Black"/>
                <a:sym typeface="Montserrat Black"/>
              </a:defRPr>
            </a:lvl7pPr>
            <a:lvl8pPr lvl="7" rtl="0">
              <a:spcBef>
                <a:spcPts val="0"/>
              </a:spcBef>
              <a:spcAft>
                <a:spcPts val="0"/>
              </a:spcAft>
              <a:buSzPts val="1400"/>
              <a:buFont typeface="Montserrat Black"/>
              <a:buNone/>
              <a:defRPr>
                <a:latin typeface="Montserrat Black"/>
                <a:ea typeface="Montserrat Black"/>
                <a:cs typeface="Montserrat Black"/>
                <a:sym typeface="Montserrat Black"/>
              </a:defRPr>
            </a:lvl8pPr>
            <a:lvl9pPr lvl="8" rtl="0">
              <a:spcBef>
                <a:spcPts val="0"/>
              </a:spcBef>
              <a:spcAft>
                <a:spcPts val="0"/>
              </a:spcAft>
              <a:buSzPts val="1400"/>
              <a:buFont typeface="Montserrat Black"/>
              <a:buNone/>
              <a:defRPr>
                <a:latin typeface="Montserrat Black"/>
                <a:ea typeface="Montserrat Black"/>
                <a:cs typeface="Montserrat Black"/>
                <a:sym typeface="Montserrat Black"/>
              </a:defRPr>
            </a:lvl9pPr>
          </a:lstStyle>
          <a:p>
            <a:endParaRPr/>
          </a:p>
        </p:txBody>
      </p:sp>
      <p:sp>
        <p:nvSpPr>
          <p:cNvPr id="99" name="Google Shape;99;p13"/>
          <p:cNvSpPr txBox="1">
            <a:spLocks noGrp="1"/>
          </p:cNvSpPr>
          <p:nvPr>
            <p:ph type="subTitle" idx="2"/>
          </p:nvPr>
        </p:nvSpPr>
        <p:spPr>
          <a:xfrm>
            <a:off x="5812099" y="1508200"/>
            <a:ext cx="26124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Font typeface="Montserrat Black"/>
              <a:buNone/>
              <a:defRPr sz="2200" b="1">
                <a:latin typeface="Montserrat"/>
                <a:ea typeface="Montserrat"/>
                <a:cs typeface="Montserrat"/>
                <a:sym typeface="Montserrat"/>
              </a:defRPr>
            </a:lvl1pPr>
            <a:lvl2pPr lvl="1" rtl="0">
              <a:spcBef>
                <a:spcPts val="0"/>
              </a:spcBef>
              <a:spcAft>
                <a:spcPts val="0"/>
              </a:spcAft>
              <a:buSzPts val="1400"/>
              <a:buFont typeface="Montserrat Black"/>
              <a:buNone/>
              <a:defRPr>
                <a:latin typeface="Montserrat Black"/>
                <a:ea typeface="Montserrat Black"/>
                <a:cs typeface="Montserrat Black"/>
                <a:sym typeface="Montserrat Black"/>
              </a:defRPr>
            </a:lvl2pPr>
            <a:lvl3pPr lvl="2" rtl="0">
              <a:spcBef>
                <a:spcPts val="0"/>
              </a:spcBef>
              <a:spcAft>
                <a:spcPts val="0"/>
              </a:spcAft>
              <a:buSzPts val="1400"/>
              <a:buFont typeface="Montserrat Black"/>
              <a:buNone/>
              <a:defRPr>
                <a:latin typeface="Montserrat Black"/>
                <a:ea typeface="Montserrat Black"/>
                <a:cs typeface="Montserrat Black"/>
                <a:sym typeface="Montserrat Black"/>
              </a:defRPr>
            </a:lvl3pPr>
            <a:lvl4pPr lvl="3" rtl="0">
              <a:spcBef>
                <a:spcPts val="0"/>
              </a:spcBef>
              <a:spcAft>
                <a:spcPts val="0"/>
              </a:spcAft>
              <a:buSzPts val="1400"/>
              <a:buFont typeface="Montserrat Black"/>
              <a:buNone/>
              <a:defRPr>
                <a:latin typeface="Montserrat Black"/>
                <a:ea typeface="Montserrat Black"/>
                <a:cs typeface="Montserrat Black"/>
                <a:sym typeface="Montserrat Black"/>
              </a:defRPr>
            </a:lvl4pPr>
            <a:lvl5pPr lvl="4" rtl="0">
              <a:spcBef>
                <a:spcPts val="0"/>
              </a:spcBef>
              <a:spcAft>
                <a:spcPts val="0"/>
              </a:spcAft>
              <a:buSzPts val="1400"/>
              <a:buFont typeface="Montserrat Black"/>
              <a:buNone/>
              <a:defRPr>
                <a:latin typeface="Montserrat Black"/>
                <a:ea typeface="Montserrat Black"/>
                <a:cs typeface="Montserrat Black"/>
                <a:sym typeface="Montserrat Black"/>
              </a:defRPr>
            </a:lvl5pPr>
            <a:lvl6pPr lvl="5" rtl="0">
              <a:spcBef>
                <a:spcPts val="0"/>
              </a:spcBef>
              <a:spcAft>
                <a:spcPts val="0"/>
              </a:spcAft>
              <a:buSzPts val="1400"/>
              <a:buFont typeface="Montserrat Black"/>
              <a:buNone/>
              <a:defRPr>
                <a:latin typeface="Montserrat Black"/>
                <a:ea typeface="Montserrat Black"/>
                <a:cs typeface="Montserrat Black"/>
                <a:sym typeface="Montserrat Black"/>
              </a:defRPr>
            </a:lvl6pPr>
            <a:lvl7pPr lvl="6" rtl="0">
              <a:spcBef>
                <a:spcPts val="0"/>
              </a:spcBef>
              <a:spcAft>
                <a:spcPts val="0"/>
              </a:spcAft>
              <a:buSzPts val="1400"/>
              <a:buFont typeface="Montserrat Black"/>
              <a:buNone/>
              <a:defRPr>
                <a:latin typeface="Montserrat Black"/>
                <a:ea typeface="Montserrat Black"/>
                <a:cs typeface="Montserrat Black"/>
                <a:sym typeface="Montserrat Black"/>
              </a:defRPr>
            </a:lvl7pPr>
            <a:lvl8pPr lvl="7" rtl="0">
              <a:spcBef>
                <a:spcPts val="0"/>
              </a:spcBef>
              <a:spcAft>
                <a:spcPts val="0"/>
              </a:spcAft>
              <a:buSzPts val="1400"/>
              <a:buFont typeface="Montserrat Black"/>
              <a:buNone/>
              <a:defRPr>
                <a:latin typeface="Montserrat Black"/>
                <a:ea typeface="Montserrat Black"/>
                <a:cs typeface="Montserrat Black"/>
                <a:sym typeface="Montserrat Black"/>
              </a:defRPr>
            </a:lvl8pPr>
            <a:lvl9pPr lvl="8" rtl="0">
              <a:spcBef>
                <a:spcPts val="0"/>
              </a:spcBef>
              <a:spcAft>
                <a:spcPts val="0"/>
              </a:spcAft>
              <a:buSzPts val="1400"/>
              <a:buFont typeface="Montserrat Black"/>
              <a:buNone/>
              <a:defRPr>
                <a:latin typeface="Montserrat Black"/>
                <a:ea typeface="Montserrat Black"/>
                <a:cs typeface="Montserrat Black"/>
                <a:sym typeface="Montserrat Black"/>
              </a:defRPr>
            </a:lvl9pPr>
          </a:lstStyle>
          <a:p>
            <a:endParaRPr/>
          </a:p>
        </p:txBody>
      </p:sp>
      <p:sp>
        <p:nvSpPr>
          <p:cNvPr id="100" name="Google Shape;100;p13"/>
          <p:cNvSpPr txBox="1">
            <a:spLocks noGrp="1"/>
          </p:cNvSpPr>
          <p:nvPr>
            <p:ph type="subTitle" idx="3"/>
          </p:nvPr>
        </p:nvSpPr>
        <p:spPr>
          <a:xfrm>
            <a:off x="1935199" y="2685003"/>
            <a:ext cx="26124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Font typeface="Montserrat Black"/>
              <a:buNone/>
              <a:defRPr sz="2200" b="1">
                <a:latin typeface="Montserrat"/>
                <a:ea typeface="Montserrat"/>
                <a:cs typeface="Montserrat"/>
                <a:sym typeface="Montserrat"/>
              </a:defRPr>
            </a:lvl1pPr>
            <a:lvl2pPr lvl="1" rtl="0">
              <a:spcBef>
                <a:spcPts val="0"/>
              </a:spcBef>
              <a:spcAft>
                <a:spcPts val="0"/>
              </a:spcAft>
              <a:buSzPts val="1400"/>
              <a:buFont typeface="Montserrat Black"/>
              <a:buNone/>
              <a:defRPr>
                <a:latin typeface="Montserrat Black"/>
                <a:ea typeface="Montserrat Black"/>
                <a:cs typeface="Montserrat Black"/>
                <a:sym typeface="Montserrat Black"/>
              </a:defRPr>
            </a:lvl2pPr>
            <a:lvl3pPr lvl="2" rtl="0">
              <a:spcBef>
                <a:spcPts val="0"/>
              </a:spcBef>
              <a:spcAft>
                <a:spcPts val="0"/>
              </a:spcAft>
              <a:buSzPts val="1400"/>
              <a:buFont typeface="Montserrat Black"/>
              <a:buNone/>
              <a:defRPr>
                <a:latin typeface="Montserrat Black"/>
                <a:ea typeface="Montserrat Black"/>
                <a:cs typeface="Montserrat Black"/>
                <a:sym typeface="Montserrat Black"/>
              </a:defRPr>
            </a:lvl3pPr>
            <a:lvl4pPr lvl="3" rtl="0">
              <a:spcBef>
                <a:spcPts val="0"/>
              </a:spcBef>
              <a:spcAft>
                <a:spcPts val="0"/>
              </a:spcAft>
              <a:buSzPts val="1400"/>
              <a:buFont typeface="Montserrat Black"/>
              <a:buNone/>
              <a:defRPr>
                <a:latin typeface="Montserrat Black"/>
                <a:ea typeface="Montserrat Black"/>
                <a:cs typeface="Montserrat Black"/>
                <a:sym typeface="Montserrat Black"/>
              </a:defRPr>
            </a:lvl4pPr>
            <a:lvl5pPr lvl="4" rtl="0">
              <a:spcBef>
                <a:spcPts val="0"/>
              </a:spcBef>
              <a:spcAft>
                <a:spcPts val="0"/>
              </a:spcAft>
              <a:buSzPts val="1400"/>
              <a:buFont typeface="Montserrat Black"/>
              <a:buNone/>
              <a:defRPr>
                <a:latin typeface="Montserrat Black"/>
                <a:ea typeface="Montserrat Black"/>
                <a:cs typeface="Montserrat Black"/>
                <a:sym typeface="Montserrat Black"/>
              </a:defRPr>
            </a:lvl5pPr>
            <a:lvl6pPr lvl="5" rtl="0">
              <a:spcBef>
                <a:spcPts val="0"/>
              </a:spcBef>
              <a:spcAft>
                <a:spcPts val="0"/>
              </a:spcAft>
              <a:buSzPts val="1400"/>
              <a:buFont typeface="Montserrat Black"/>
              <a:buNone/>
              <a:defRPr>
                <a:latin typeface="Montserrat Black"/>
                <a:ea typeface="Montserrat Black"/>
                <a:cs typeface="Montserrat Black"/>
                <a:sym typeface="Montserrat Black"/>
              </a:defRPr>
            </a:lvl6pPr>
            <a:lvl7pPr lvl="6" rtl="0">
              <a:spcBef>
                <a:spcPts val="0"/>
              </a:spcBef>
              <a:spcAft>
                <a:spcPts val="0"/>
              </a:spcAft>
              <a:buSzPts val="1400"/>
              <a:buFont typeface="Montserrat Black"/>
              <a:buNone/>
              <a:defRPr>
                <a:latin typeface="Montserrat Black"/>
                <a:ea typeface="Montserrat Black"/>
                <a:cs typeface="Montserrat Black"/>
                <a:sym typeface="Montserrat Black"/>
              </a:defRPr>
            </a:lvl7pPr>
            <a:lvl8pPr lvl="7" rtl="0">
              <a:spcBef>
                <a:spcPts val="0"/>
              </a:spcBef>
              <a:spcAft>
                <a:spcPts val="0"/>
              </a:spcAft>
              <a:buSzPts val="1400"/>
              <a:buFont typeface="Montserrat Black"/>
              <a:buNone/>
              <a:defRPr>
                <a:latin typeface="Montserrat Black"/>
                <a:ea typeface="Montserrat Black"/>
                <a:cs typeface="Montserrat Black"/>
                <a:sym typeface="Montserrat Black"/>
              </a:defRPr>
            </a:lvl8pPr>
            <a:lvl9pPr lvl="8" rtl="0">
              <a:spcBef>
                <a:spcPts val="0"/>
              </a:spcBef>
              <a:spcAft>
                <a:spcPts val="0"/>
              </a:spcAft>
              <a:buSzPts val="1400"/>
              <a:buFont typeface="Montserrat Black"/>
              <a:buNone/>
              <a:defRPr>
                <a:latin typeface="Montserrat Black"/>
                <a:ea typeface="Montserrat Black"/>
                <a:cs typeface="Montserrat Black"/>
                <a:sym typeface="Montserrat Black"/>
              </a:defRPr>
            </a:lvl9pPr>
          </a:lstStyle>
          <a:p>
            <a:endParaRPr/>
          </a:p>
        </p:txBody>
      </p:sp>
      <p:sp>
        <p:nvSpPr>
          <p:cNvPr id="101" name="Google Shape;101;p13"/>
          <p:cNvSpPr txBox="1">
            <a:spLocks noGrp="1"/>
          </p:cNvSpPr>
          <p:nvPr>
            <p:ph type="subTitle" idx="4"/>
          </p:nvPr>
        </p:nvSpPr>
        <p:spPr>
          <a:xfrm>
            <a:off x="5812099" y="2685003"/>
            <a:ext cx="26124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Font typeface="Montserrat Black"/>
              <a:buNone/>
              <a:defRPr sz="2200" b="1">
                <a:latin typeface="Montserrat"/>
                <a:ea typeface="Montserrat"/>
                <a:cs typeface="Montserrat"/>
                <a:sym typeface="Montserrat"/>
              </a:defRPr>
            </a:lvl1pPr>
            <a:lvl2pPr lvl="1" rtl="0">
              <a:spcBef>
                <a:spcPts val="0"/>
              </a:spcBef>
              <a:spcAft>
                <a:spcPts val="0"/>
              </a:spcAft>
              <a:buSzPts val="1400"/>
              <a:buFont typeface="Montserrat Black"/>
              <a:buNone/>
              <a:defRPr>
                <a:latin typeface="Montserrat Black"/>
                <a:ea typeface="Montserrat Black"/>
                <a:cs typeface="Montserrat Black"/>
                <a:sym typeface="Montserrat Black"/>
              </a:defRPr>
            </a:lvl2pPr>
            <a:lvl3pPr lvl="2" rtl="0">
              <a:spcBef>
                <a:spcPts val="0"/>
              </a:spcBef>
              <a:spcAft>
                <a:spcPts val="0"/>
              </a:spcAft>
              <a:buSzPts val="1400"/>
              <a:buFont typeface="Montserrat Black"/>
              <a:buNone/>
              <a:defRPr>
                <a:latin typeface="Montserrat Black"/>
                <a:ea typeface="Montserrat Black"/>
                <a:cs typeface="Montserrat Black"/>
                <a:sym typeface="Montserrat Black"/>
              </a:defRPr>
            </a:lvl3pPr>
            <a:lvl4pPr lvl="3" rtl="0">
              <a:spcBef>
                <a:spcPts val="0"/>
              </a:spcBef>
              <a:spcAft>
                <a:spcPts val="0"/>
              </a:spcAft>
              <a:buSzPts val="1400"/>
              <a:buFont typeface="Montserrat Black"/>
              <a:buNone/>
              <a:defRPr>
                <a:latin typeface="Montserrat Black"/>
                <a:ea typeface="Montserrat Black"/>
                <a:cs typeface="Montserrat Black"/>
                <a:sym typeface="Montserrat Black"/>
              </a:defRPr>
            </a:lvl4pPr>
            <a:lvl5pPr lvl="4" rtl="0">
              <a:spcBef>
                <a:spcPts val="0"/>
              </a:spcBef>
              <a:spcAft>
                <a:spcPts val="0"/>
              </a:spcAft>
              <a:buSzPts val="1400"/>
              <a:buFont typeface="Montserrat Black"/>
              <a:buNone/>
              <a:defRPr>
                <a:latin typeface="Montserrat Black"/>
                <a:ea typeface="Montserrat Black"/>
                <a:cs typeface="Montserrat Black"/>
                <a:sym typeface="Montserrat Black"/>
              </a:defRPr>
            </a:lvl5pPr>
            <a:lvl6pPr lvl="5" rtl="0">
              <a:spcBef>
                <a:spcPts val="0"/>
              </a:spcBef>
              <a:spcAft>
                <a:spcPts val="0"/>
              </a:spcAft>
              <a:buSzPts val="1400"/>
              <a:buFont typeface="Montserrat Black"/>
              <a:buNone/>
              <a:defRPr>
                <a:latin typeface="Montserrat Black"/>
                <a:ea typeface="Montserrat Black"/>
                <a:cs typeface="Montserrat Black"/>
                <a:sym typeface="Montserrat Black"/>
              </a:defRPr>
            </a:lvl6pPr>
            <a:lvl7pPr lvl="6" rtl="0">
              <a:spcBef>
                <a:spcPts val="0"/>
              </a:spcBef>
              <a:spcAft>
                <a:spcPts val="0"/>
              </a:spcAft>
              <a:buSzPts val="1400"/>
              <a:buFont typeface="Montserrat Black"/>
              <a:buNone/>
              <a:defRPr>
                <a:latin typeface="Montserrat Black"/>
                <a:ea typeface="Montserrat Black"/>
                <a:cs typeface="Montserrat Black"/>
                <a:sym typeface="Montserrat Black"/>
              </a:defRPr>
            </a:lvl7pPr>
            <a:lvl8pPr lvl="7" rtl="0">
              <a:spcBef>
                <a:spcPts val="0"/>
              </a:spcBef>
              <a:spcAft>
                <a:spcPts val="0"/>
              </a:spcAft>
              <a:buSzPts val="1400"/>
              <a:buFont typeface="Montserrat Black"/>
              <a:buNone/>
              <a:defRPr>
                <a:latin typeface="Montserrat Black"/>
                <a:ea typeface="Montserrat Black"/>
                <a:cs typeface="Montserrat Black"/>
                <a:sym typeface="Montserrat Black"/>
              </a:defRPr>
            </a:lvl8pPr>
            <a:lvl9pPr lvl="8" rtl="0">
              <a:spcBef>
                <a:spcPts val="0"/>
              </a:spcBef>
              <a:spcAft>
                <a:spcPts val="0"/>
              </a:spcAft>
              <a:buSzPts val="1400"/>
              <a:buFont typeface="Montserrat Black"/>
              <a:buNone/>
              <a:defRPr>
                <a:latin typeface="Montserrat Black"/>
                <a:ea typeface="Montserrat Black"/>
                <a:cs typeface="Montserrat Black"/>
                <a:sym typeface="Montserrat Black"/>
              </a:defRPr>
            </a:lvl9pPr>
          </a:lstStyle>
          <a:p>
            <a:endParaRPr/>
          </a:p>
        </p:txBody>
      </p:sp>
      <p:sp>
        <p:nvSpPr>
          <p:cNvPr id="102" name="Google Shape;102;p13"/>
          <p:cNvSpPr txBox="1">
            <a:spLocks noGrp="1"/>
          </p:cNvSpPr>
          <p:nvPr>
            <p:ph type="subTitle" idx="5"/>
          </p:nvPr>
        </p:nvSpPr>
        <p:spPr>
          <a:xfrm>
            <a:off x="1935211" y="1909275"/>
            <a:ext cx="2612400" cy="572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1800"/>
              <a:buNone/>
              <a:defRPr sz="1400">
                <a:solidFill>
                  <a:srgbClr val="B8B1A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3" name="Google Shape;103;p13"/>
          <p:cNvSpPr txBox="1">
            <a:spLocks noGrp="1"/>
          </p:cNvSpPr>
          <p:nvPr>
            <p:ph type="subTitle" idx="6"/>
          </p:nvPr>
        </p:nvSpPr>
        <p:spPr>
          <a:xfrm>
            <a:off x="5812111" y="1909275"/>
            <a:ext cx="2612400" cy="572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1800"/>
              <a:buNone/>
              <a:defRPr sz="1400">
                <a:solidFill>
                  <a:srgbClr val="B8B1A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4" name="Google Shape;104;p13"/>
          <p:cNvSpPr txBox="1">
            <a:spLocks noGrp="1"/>
          </p:cNvSpPr>
          <p:nvPr>
            <p:ph type="subTitle" idx="7"/>
          </p:nvPr>
        </p:nvSpPr>
        <p:spPr>
          <a:xfrm>
            <a:off x="1935211" y="3083250"/>
            <a:ext cx="2612400" cy="572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1800"/>
              <a:buNone/>
              <a:defRPr sz="1400">
                <a:solidFill>
                  <a:srgbClr val="B8B1A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5" name="Google Shape;105;p13"/>
          <p:cNvSpPr txBox="1">
            <a:spLocks noGrp="1"/>
          </p:cNvSpPr>
          <p:nvPr>
            <p:ph type="subTitle" idx="8"/>
          </p:nvPr>
        </p:nvSpPr>
        <p:spPr>
          <a:xfrm>
            <a:off x="5812111" y="3083250"/>
            <a:ext cx="2612400" cy="572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1800"/>
              <a:buNone/>
              <a:defRPr sz="1400">
                <a:solidFill>
                  <a:srgbClr val="B8B1A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6" name="Google Shape;106;p13"/>
          <p:cNvSpPr txBox="1">
            <a:spLocks noGrp="1"/>
          </p:cNvSpPr>
          <p:nvPr>
            <p:ph type="title" idx="9" hasCustomPrompt="1"/>
          </p:nvPr>
        </p:nvSpPr>
        <p:spPr>
          <a:xfrm>
            <a:off x="969275" y="1775825"/>
            <a:ext cx="834600" cy="4605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2300" b="0">
                <a:solidFill>
                  <a:schemeClr val="lt1"/>
                </a:solidFill>
              </a:defRPr>
            </a:lvl1pPr>
            <a:lvl2pPr lvl="1" algn="ctr" rtl="0">
              <a:spcBef>
                <a:spcPts val="0"/>
              </a:spcBef>
              <a:spcAft>
                <a:spcPts val="0"/>
              </a:spcAft>
              <a:buClr>
                <a:schemeClr val="lt1"/>
              </a:buClr>
              <a:buSzPts val="1800"/>
              <a:buNone/>
              <a:defRPr sz="1800">
                <a:solidFill>
                  <a:schemeClr val="lt1"/>
                </a:solidFill>
              </a:defRPr>
            </a:lvl2pPr>
            <a:lvl3pPr lvl="2" algn="ctr" rtl="0">
              <a:spcBef>
                <a:spcPts val="0"/>
              </a:spcBef>
              <a:spcAft>
                <a:spcPts val="0"/>
              </a:spcAft>
              <a:buClr>
                <a:schemeClr val="lt1"/>
              </a:buClr>
              <a:buSzPts val="1800"/>
              <a:buNone/>
              <a:defRPr sz="1800">
                <a:solidFill>
                  <a:schemeClr val="lt1"/>
                </a:solidFill>
              </a:defRPr>
            </a:lvl3pPr>
            <a:lvl4pPr lvl="3" algn="ctr" rtl="0">
              <a:spcBef>
                <a:spcPts val="0"/>
              </a:spcBef>
              <a:spcAft>
                <a:spcPts val="0"/>
              </a:spcAft>
              <a:buClr>
                <a:schemeClr val="lt1"/>
              </a:buClr>
              <a:buSzPts val="1800"/>
              <a:buNone/>
              <a:defRPr sz="1800">
                <a:solidFill>
                  <a:schemeClr val="lt1"/>
                </a:solidFill>
              </a:defRPr>
            </a:lvl4pPr>
            <a:lvl5pPr lvl="4" algn="ctr" rtl="0">
              <a:spcBef>
                <a:spcPts val="0"/>
              </a:spcBef>
              <a:spcAft>
                <a:spcPts val="0"/>
              </a:spcAft>
              <a:buClr>
                <a:schemeClr val="lt1"/>
              </a:buClr>
              <a:buSzPts val="1800"/>
              <a:buNone/>
              <a:defRPr sz="1800">
                <a:solidFill>
                  <a:schemeClr val="lt1"/>
                </a:solidFill>
              </a:defRPr>
            </a:lvl5pPr>
            <a:lvl6pPr lvl="5" algn="ctr" rtl="0">
              <a:spcBef>
                <a:spcPts val="0"/>
              </a:spcBef>
              <a:spcAft>
                <a:spcPts val="0"/>
              </a:spcAft>
              <a:buClr>
                <a:schemeClr val="lt1"/>
              </a:buClr>
              <a:buSzPts val="1800"/>
              <a:buNone/>
              <a:defRPr sz="1800">
                <a:solidFill>
                  <a:schemeClr val="lt1"/>
                </a:solidFill>
              </a:defRPr>
            </a:lvl6pPr>
            <a:lvl7pPr lvl="6" algn="ctr" rtl="0">
              <a:spcBef>
                <a:spcPts val="0"/>
              </a:spcBef>
              <a:spcAft>
                <a:spcPts val="0"/>
              </a:spcAft>
              <a:buClr>
                <a:schemeClr val="lt1"/>
              </a:buClr>
              <a:buSzPts val="1800"/>
              <a:buNone/>
              <a:defRPr sz="1800">
                <a:solidFill>
                  <a:schemeClr val="lt1"/>
                </a:solidFill>
              </a:defRPr>
            </a:lvl7pPr>
            <a:lvl8pPr lvl="7" algn="ctr" rtl="0">
              <a:spcBef>
                <a:spcPts val="0"/>
              </a:spcBef>
              <a:spcAft>
                <a:spcPts val="0"/>
              </a:spcAft>
              <a:buClr>
                <a:schemeClr val="lt1"/>
              </a:buClr>
              <a:buSzPts val="1800"/>
              <a:buNone/>
              <a:defRPr sz="1800">
                <a:solidFill>
                  <a:schemeClr val="lt1"/>
                </a:solidFill>
              </a:defRPr>
            </a:lvl8pPr>
            <a:lvl9pPr lvl="8" algn="ctr" rtl="0">
              <a:spcBef>
                <a:spcPts val="0"/>
              </a:spcBef>
              <a:spcAft>
                <a:spcPts val="0"/>
              </a:spcAft>
              <a:buClr>
                <a:schemeClr val="lt1"/>
              </a:buClr>
              <a:buSzPts val="1800"/>
              <a:buNone/>
              <a:defRPr sz="1800">
                <a:solidFill>
                  <a:schemeClr val="lt1"/>
                </a:solidFill>
              </a:defRPr>
            </a:lvl9pPr>
          </a:lstStyle>
          <a:p>
            <a:r>
              <a:t>xx%</a:t>
            </a:r>
          </a:p>
        </p:txBody>
      </p:sp>
      <p:sp>
        <p:nvSpPr>
          <p:cNvPr id="107" name="Google Shape;107;p13"/>
          <p:cNvSpPr txBox="1">
            <a:spLocks noGrp="1"/>
          </p:cNvSpPr>
          <p:nvPr>
            <p:ph type="title" idx="13" hasCustomPrompt="1"/>
          </p:nvPr>
        </p:nvSpPr>
        <p:spPr>
          <a:xfrm>
            <a:off x="4855200" y="1775825"/>
            <a:ext cx="834600" cy="4605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2300" b="0">
                <a:solidFill>
                  <a:schemeClr val="lt1"/>
                </a:solidFill>
              </a:defRPr>
            </a:lvl1pPr>
            <a:lvl2pPr lvl="1" algn="ctr" rtl="0">
              <a:spcBef>
                <a:spcPts val="0"/>
              </a:spcBef>
              <a:spcAft>
                <a:spcPts val="0"/>
              </a:spcAft>
              <a:buClr>
                <a:schemeClr val="lt1"/>
              </a:buClr>
              <a:buSzPts val="1800"/>
              <a:buNone/>
              <a:defRPr sz="1800">
                <a:solidFill>
                  <a:schemeClr val="lt1"/>
                </a:solidFill>
              </a:defRPr>
            </a:lvl2pPr>
            <a:lvl3pPr lvl="2" algn="ctr" rtl="0">
              <a:spcBef>
                <a:spcPts val="0"/>
              </a:spcBef>
              <a:spcAft>
                <a:spcPts val="0"/>
              </a:spcAft>
              <a:buClr>
                <a:schemeClr val="lt1"/>
              </a:buClr>
              <a:buSzPts val="1800"/>
              <a:buNone/>
              <a:defRPr sz="1800">
                <a:solidFill>
                  <a:schemeClr val="lt1"/>
                </a:solidFill>
              </a:defRPr>
            </a:lvl3pPr>
            <a:lvl4pPr lvl="3" algn="ctr" rtl="0">
              <a:spcBef>
                <a:spcPts val="0"/>
              </a:spcBef>
              <a:spcAft>
                <a:spcPts val="0"/>
              </a:spcAft>
              <a:buClr>
                <a:schemeClr val="lt1"/>
              </a:buClr>
              <a:buSzPts val="1800"/>
              <a:buNone/>
              <a:defRPr sz="1800">
                <a:solidFill>
                  <a:schemeClr val="lt1"/>
                </a:solidFill>
              </a:defRPr>
            </a:lvl4pPr>
            <a:lvl5pPr lvl="4" algn="ctr" rtl="0">
              <a:spcBef>
                <a:spcPts val="0"/>
              </a:spcBef>
              <a:spcAft>
                <a:spcPts val="0"/>
              </a:spcAft>
              <a:buClr>
                <a:schemeClr val="lt1"/>
              </a:buClr>
              <a:buSzPts val="1800"/>
              <a:buNone/>
              <a:defRPr sz="1800">
                <a:solidFill>
                  <a:schemeClr val="lt1"/>
                </a:solidFill>
              </a:defRPr>
            </a:lvl5pPr>
            <a:lvl6pPr lvl="5" algn="ctr" rtl="0">
              <a:spcBef>
                <a:spcPts val="0"/>
              </a:spcBef>
              <a:spcAft>
                <a:spcPts val="0"/>
              </a:spcAft>
              <a:buClr>
                <a:schemeClr val="lt1"/>
              </a:buClr>
              <a:buSzPts val="1800"/>
              <a:buNone/>
              <a:defRPr sz="1800">
                <a:solidFill>
                  <a:schemeClr val="lt1"/>
                </a:solidFill>
              </a:defRPr>
            </a:lvl6pPr>
            <a:lvl7pPr lvl="6" algn="ctr" rtl="0">
              <a:spcBef>
                <a:spcPts val="0"/>
              </a:spcBef>
              <a:spcAft>
                <a:spcPts val="0"/>
              </a:spcAft>
              <a:buClr>
                <a:schemeClr val="lt1"/>
              </a:buClr>
              <a:buSzPts val="1800"/>
              <a:buNone/>
              <a:defRPr sz="1800">
                <a:solidFill>
                  <a:schemeClr val="lt1"/>
                </a:solidFill>
              </a:defRPr>
            </a:lvl7pPr>
            <a:lvl8pPr lvl="7" algn="ctr" rtl="0">
              <a:spcBef>
                <a:spcPts val="0"/>
              </a:spcBef>
              <a:spcAft>
                <a:spcPts val="0"/>
              </a:spcAft>
              <a:buClr>
                <a:schemeClr val="lt1"/>
              </a:buClr>
              <a:buSzPts val="1800"/>
              <a:buNone/>
              <a:defRPr sz="1800">
                <a:solidFill>
                  <a:schemeClr val="lt1"/>
                </a:solidFill>
              </a:defRPr>
            </a:lvl8pPr>
            <a:lvl9pPr lvl="8" algn="ctr" rtl="0">
              <a:spcBef>
                <a:spcPts val="0"/>
              </a:spcBef>
              <a:spcAft>
                <a:spcPts val="0"/>
              </a:spcAft>
              <a:buClr>
                <a:schemeClr val="lt1"/>
              </a:buClr>
              <a:buSzPts val="1800"/>
              <a:buNone/>
              <a:defRPr sz="1800">
                <a:solidFill>
                  <a:schemeClr val="lt1"/>
                </a:solidFill>
              </a:defRPr>
            </a:lvl9pPr>
          </a:lstStyle>
          <a:p>
            <a:r>
              <a:t>xx%</a:t>
            </a:r>
          </a:p>
        </p:txBody>
      </p:sp>
      <p:sp>
        <p:nvSpPr>
          <p:cNvPr id="108" name="Google Shape;108;p13"/>
          <p:cNvSpPr txBox="1">
            <a:spLocks noGrp="1"/>
          </p:cNvSpPr>
          <p:nvPr>
            <p:ph type="title" idx="14" hasCustomPrompt="1"/>
          </p:nvPr>
        </p:nvSpPr>
        <p:spPr>
          <a:xfrm>
            <a:off x="969275" y="2949028"/>
            <a:ext cx="834600" cy="4605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2300" b="0">
                <a:solidFill>
                  <a:schemeClr val="lt1"/>
                </a:solidFill>
              </a:defRPr>
            </a:lvl1pPr>
            <a:lvl2pPr lvl="1" algn="ctr" rtl="0">
              <a:spcBef>
                <a:spcPts val="0"/>
              </a:spcBef>
              <a:spcAft>
                <a:spcPts val="0"/>
              </a:spcAft>
              <a:buClr>
                <a:schemeClr val="lt1"/>
              </a:buClr>
              <a:buSzPts val="1800"/>
              <a:buNone/>
              <a:defRPr sz="1800">
                <a:solidFill>
                  <a:schemeClr val="lt1"/>
                </a:solidFill>
              </a:defRPr>
            </a:lvl2pPr>
            <a:lvl3pPr lvl="2" algn="ctr" rtl="0">
              <a:spcBef>
                <a:spcPts val="0"/>
              </a:spcBef>
              <a:spcAft>
                <a:spcPts val="0"/>
              </a:spcAft>
              <a:buClr>
                <a:schemeClr val="lt1"/>
              </a:buClr>
              <a:buSzPts val="1800"/>
              <a:buNone/>
              <a:defRPr sz="1800">
                <a:solidFill>
                  <a:schemeClr val="lt1"/>
                </a:solidFill>
              </a:defRPr>
            </a:lvl3pPr>
            <a:lvl4pPr lvl="3" algn="ctr" rtl="0">
              <a:spcBef>
                <a:spcPts val="0"/>
              </a:spcBef>
              <a:spcAft>
                <a:spcPts val="0"/>
              </a:spcAft>
              <a:buClr>
                <a:schemeClr val="lt1"/>
              </a:buClr>
              <a:buSzPts val="1800"/>
              <a:buNone/>
              <a:defRPr sz="1800">
                <a:solidFill>
                  <a:schemeClr val="lt1"/>
                </a:solidFill>
              </a:defRPr>
            </a:lvl4pPr>
            <a:lvl5pPr lvl="4" algn="ctr" rtl="0">
              <a:spcBef>
                <a:spcPts val="0"/>
              </a:spcBef>
              <a:spcAft>
                <a:spcPts val="0"/>
              </a:spcAft>
              <a:buClr>
                <a:schemeClr val="lt1"/>
              </a:buClr>
              <a:buSzPts val="1800"/>
              <a:buNone/>
              <a:defRPr sz="1800">
                <a:solidFill>
                  <a:schemeClr val="lt1"/>
                </a:solidFill>
              </a:defRPr>
            </a:lvl5pPr>
            <a:lvl6pPr lvl="5" algn="ctr" rtl="0">
              <a:spcBef>
                <a:spcPts val="0"/>
              </a:spcBef>
              <a:spcAft>
                <a:spcPts val="0"/>
              </a:spcAft>
              <a:buClr>
                <a:schemeClr val="lt1"/>
              </a:buClr>
              <a:buSzPts val="1800"/>
              <a:buNone/>
              <a:defRPr sz="1800">
                <a:solidFill>
                  <a:schemeClr val="lt1"/>
                </a:solidFill>
              </a:defRPr>
            </a:lvl6pPr>
            <a:lvl7pPr lvl="6" algn="ctr" rtl="0">
              <a:spcBef>
                <a:spcPts val="0"/>
              </a:spcBef>
              <a:spcAft>
                <a:spcPts val="0"/>
              </a:spcAft>
              <a:buClr>
                <a:schemeClr val="lt1"/>
              </a:buClr>
              <a:buSzPts val="1800"/>
              <a:buNone/>
              <a:defRPr sz="1800">
                <a:solidFill>
                  <a:schemeClr val="lt1"/>
                </a:solidFill>
              </a:defRPr>
            </a:lvl7pPr>
            <a:lvl8pPr lvl="7" algn="ctr" rtl="0">
              <a:spcBef>
                <a:spcPts val="0"/>
              </a:spcBef>
              <a:spcAft>
                <a:spcPts val="0"/>
              </a:spcAft>
              <a:buClr>
                <a:schemeClr val="lt1"/>
              </a:buClr>
              <a:buSzPts val="1800"/>
              <a:buNone/>
              <a:defRPr sz="1800">
                <a:solidFill>
                  <a:schemeClr val="lt1"/>
                </a:solidFill>
              </a:defRPr>
            </a:lvl8pPr>
            <a:lvl9pPr lvl="8" algn="ctr" rtl="0">
              <a:spcBef>
                <a:spcPts val="0"/>
              </a:spcBef>
              <a:spcAft>
                <a:spcPts val="0"/>
              </a:spcAft>
              <a:buClr>
                <a:schemeClr val="lt1"/>
              </a:buClr>
              <a:buSzPts val="1800"/>
              <a:buNone/>
              <a:defRPr sz="1800">
                <a:solidFill>
                  <a:schemeClr val="lt1"/>
                </a:solidFill>
              </a:defRPr>
            </a:lvl9pPr>
          </a:lstStyle>
          <a:p>
            <a:r>
              <a:t>xx%</a:t>
            </a:r>
          </a:p>
        </p:txBody>
      </p:sp>
      <p:sp>
        <p:nvSpPr>
          <p:cNvPr id="109" name="Google Shape;109;p13"/>
          <p:cNvSpPr txBox="1">
            <a:spLocks noGrp="1"/>
          </p:cNvSpPr>
          <p:nvPr>
            <p:ph type="title" idx="15" hasCustomPrompt="1"/>
          </p:nvPr>
        </p:nvSpPr>
        <p:spPr>
          <a:xfrm>
            <a:off x="4855217" y="2949028"/>
            <a:ext cx="834600" cy="4605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2300" b="0">
                <a:solidFill>
                  <a:schemeClr val="lt1"/>
                </a:solidFill>
              </a:defRPr>
            </a:lvl1pPr>
            <a:lvl2pPr lvl="1" algn="ctr" rtl="0">
              <a:spcBef>
                <a:spcPts val="0"/>
              </a:spcBef>
              <a:spcAft>
                <a:spcPts val="0"/>
              </a:spcAft>
              <a:buClr>
                <a:schemeClr val="lt1"/>
              </a:buClr>
              <a:buSzPts val="1800"/>
              <a:buNone/>
              <a:defRPr sz="1800">
                <a:solidFill>
                  <a:schemeClr val="lt1"/>
                </a:solidFill>
              </a:defRPr>
            </a:lvl2pPr>
            <a:lvl3pPr lvl="2" algn="ctr" rtl="0">
              <a:spcBef>
                <a:spcPts val="0"/>
              </a:spcBef>
              <a:spcAft>
                <a:spcPts val="0"/>
              </a:spcAft>
              <a:buClr>
                <a:schemeClr val="lt1"/>
              </a:buClr>
              <a:buSzPts val="1800"/>
              <a:buNone/>
              <a:defRPr sz="1800">
                <a:solidFill>
                  <a:schemeClr val="lt1"/>
                </a:solidFill>
              </a:defRPr>
            </a:lvl3pPr>
            <a:lvl4pPr lvl="3" algn="ctr" rtl="0">
              <a:spcBef>
                <a:spcPts val="0"/>
              </a:spcBef>
              <a:spcAft>
                <a:spcPts val="0"/>
              </a:spcAft>
              <a:buClr>
                <a:schemeClr val="lt1"/>
              </a:buClr>
              <a:buSzPts val="1800"/>
              <a:buNone/>
              <a:defRPr sz="1800">
                <a:solidFill>
                  <a:schemeClr val="lt1"/>
                </a:solidFill>
              </a:defRPr>
            </a:lvl4pPr>
            <a:lvl5pPr lvl="4" algn="ctr" rtl="0">
              <a:spcBef>
                <a:spcPts val="0"/>
              </a:spcBef>
              <a:spcAft>
                <a:spcPts val="0"/>
              </a:spcAft>
              <a:buClr>
                <a:schemeClr val="lt1"/>
              </a:buClr>
              <a:buSzPts val="1800"/>
              <a:buNone/>
              <a:defRPr sz="1800">
                <a:solidFill>
                  <a:schemeClr val="lt1"/>
                </a:solidFill>
              </a:defRPr>
            </a:lvl5pPr>
            <a:lvl6pPr lvl="5" algn="ctr" rtl="0">
              <a:spcBef>
                <a:spcPts val="0"/>
              </a:spcBef>
              <a:spcAft>
                <a:spcPts val="0"/>
              </a:spcAft>
              <a:buClr>
                <a:schemeClr val="lt1"/>
              </a:buClr>
              <a:buSzPts val="1800"/>
              <a:buNone/>
              <a:defRPr sz="1800">
                <a:solidFill>
                  <a:schemeClr val="lt1"/>
                </a:solidFill>
              </a:defRPr>
            </a:lvl6pPr>
            <a:lvl7pPr lvl="6" algn="ctr" rtl="0">
              <a:spcBef>
                <a:spcPts val="0"/>
              </a:spcBef>
              <a:spcAft>
                <a:spcPts val="0"/>
              </a:spcAft>
              <a:buClr>
                <a:schemeClr val="lt1"/>
              </a:buClr>
              <a:buSzPts val="1800"/>
              <a:buNone/>
              <a:defRPr sz="1800">
                <a:solidFill>
                  <a:schemeClr val="lt1"/>
                </a:solidFill>
              </a:defRPr>
            </a:lvl7pPr>
            <a:lvl8pPr lvl="7" algn="ctr" rtl="0">
              <a:spcBef>
                <a:spcPts val="0"/>
              </a:spcBef>
              <a:spcAft>
                <a:spcPts val="0"/>
              </a:spcAft>
              <a:buClr>
                <a:schemeClr val="lt1"/>
              </a:buClr>
              <a:buSzPts val="1800"/>
              <a:buNone/>
              <a:defRPr sz="1800">
                <a:solidFill>
                  <a:schemeClr val="lt1"/>
                </a:solidFill>
              </a:defRPr>
            </a:lvl8pPr>
            <a:lvl9pPr lvl="8" algn="ctr" rtl="0">
              <a:spcBef>
                <a:spcPts val="0"/>
              </a:spcBef>
              <a:spcAft>
                <a:spcPts val="0"/>
              </a:spcAft>
              <a:buClr>
                <a:schemeClr val="lt1"/>
              </a:buClr>
              <a:buSzPts val="1800"/>
              <a:buNone/>
              <a:defRPr sz="1800">
                <a:solidFill>
                  <a:schemeClr val="lt1"/>
                </a:solidFill>
              </a:defRPr>
            </a:lvl9pPr>
          </a:lstStyle>
          <a:p>
            <a:r>
              <a:t>xx%</a:t>
            </a:r>
          </a:p>
        </p:txBody>
      </p:sp>
      <p:grpSp>
        <p:nvGrpSpPr>
          <p:cNvPr id="2" name="Google Shape;120;p14">
            <a:extLst>
              <a:ext uri="{FF2B5EF4-FFF2-40B4-BE49-F238E27FC236}">
                <a16:creationId xmlns:a16="http://schemas.microsoft.com/office/drawing/2014/main" id="{070749C9-F56F-3329-D765-EDAA82E8DE09}"/>
              </a:ext>
            </a:extLst>
          </p:cNvPr>
          <p:cNvGrpSpPr/>
          <p:nvPr userDrawn="1"/>
        </p:nvGrpSpPr>
        <p:grpSpPr>
          <a:xfrm>
            <a:off x="-11" y="-12515"/>
            <a:ext cx="10802338" cy="881275"/>
            <a:chOff x="-11" y="11"/>
            <a:chExt cx="10802338" cy="881275"/>
          </a:xfrm>
        </p:grpSpPr>
        <p:sp>
          <p:nvSpPr>
            <p:cNvPr id="3" name="Google Shape;121;p14">
              <a:extLst>
                <a:ext uri="{FF2B5EF4-FFF2-40B4-BE49-F238E27FC236}">
                  <a16:creationId xmlns:a16="http://schemas.microsoft.com/office/drawing/2014/main" id="{D1515436-75BC-CBAA-65F0-7A0DE051C39C}"/>
                </a:ext>
              </a:extLst>
            </p:cNvPr>
            <p:cNvSpPr/>
            <p:nvPr/>
          </p:nvSpPr>
          <p:spPr>
            <a:xfrm rot="5400000" flipH="1">
              <a:off x="9532654" y="-388388"/>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22;p14">
              <a:extLst>
                <a:ext uri="{FF2B5EF4-FFF2-40B4-BE49-F238E27FC236}">
                  <a16:creationId xmlns:a16="http://schemas.microsoft.com/office/drawing/2014/main" id="{F1467C80-8D7C-577B-7B76-BCCD9A94CAFF}"/>
                </a:ext>
              </a:extLst>
            </p:cNvPr>
            <p:cNvSpPr/>
            <p:nvPr/>
          </p:nvSpPr>
          <p:spPr>
            <a:xfrm rot="5400000" flipH="1">
              <a:off x="7791098" y="-474284"/>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23;p14">
              <a:extLst>
                <a:ext uri="{FF2B5EF4-FFF2-40B4-BE49-F238E27FC236}">
                  <a16:creationId xmlns:a16="http://schemas.microsoft.com/office/drawing/2014/main" id="{46E8805E-9CF0-70C1-C7D9-E2A25649DB5B}"/>
                </a:ext>
              </a:extLst>
            </p:cNvPr>
            <p:cNvSpPr/>
            <p:nvPr/>
          </p:nvSpPr>
          <p:spPr>
            <a:xfrm rot="-5400000">
              <a:off x="5961334" y="-474284"/>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24;p14">
              <a:extLst>
                <a:ext uri="{FF2B5EF4-FFF2-40B4-BE49-F238E27FC236}">
                  <a16:creationId xmlns:a16="http://schemas.microsoft.com/office/drawing/2014/main" id="{769CD14D-62EC-A9B2-72B1-C13FBDDC3052}"/>
                </a:ext>
              </a:extLst>
            </p:cNvPr>
            <p:cNvSpPr/>
            <p:nvPr/>
          </p:nvSpPr>
          <p:spPr>
            <a:xfrm rot="-5400000">
              <a:off x="4131484" y="-474284"/>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25;p14">
              <a:extLst>
                <a:ext uri="{FF2B5EF4-FFF2-40B4-BE49-F238E27FC236}">
                  <a16:creationId xmlns:a16="http://schemas.microsoft.com/office/drawing/2014/main" id="{F5A309FE-EB37-3C72-E6A2-45BFCF9B4193}"/>
                </a:ext>
              </a:extLst>
            </p:cNvPr>
            <p:cNvSpPr/>
            <p:nvPr/>
          </p:nvSpPr>
          <p:spPr>
            <a:xfrm rot="-5400000">
              <a:off x="2304134" y="-474284"/>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26;p14">
              <a:extLst>
                <a:ext uri="{FF2B5EF4-FFF2-40B4-BE49-F238E27FC236}">
                  <a16:creationId xmlns:a16="http://schemas.microsoft.com/office/drawing/2014/main" id="{CCF23393-27F3-8728-6485-DA46F1F4DA9E}"/>
                </a:ext>
              </a:extLst>
            </p:cNvPr>
            <p:cNvSpPr/>
            <p:nvPr/>
          </p:nvSpPr>
          <p:spPr>
            <a:xfrm rot="-5400000">
              <a:off x="474284" y="-474284"/>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roup 8">
            <a:extLst>
              <a:ext uri="{FF2B5EF4-FFF2-40B4-BE49-F238E27FC236}">
                <a16:creationId xmlns:a16="http://schemas.microsoft.com/office/drawing/2014/main" id="{75E9DCEC-A7B1-9BD8-28DA-7C4E75D6974A}"/>
              </a:ext>
            </a:extLst>
          </p:cNvPr>
          <p:cNvGrpSpPr/>
          <p:nvPr userDrawn="1"/>
        </p:nvGrpSpPr>
        <p:grpSpPr>
          <a:xfrm>
            <a:off x="0" y="4701290"/>
            <a:ext cx="9144001" cy="442210"/>
            <a:chOff x="0" y="6423281"/>
            <a:chExt cx="12192001" cy="442210"/>
          </a:xfrm>
        </p:grpSpPr>
        <p:sp>
          <p:nvSpPr>
            <p:cNvPr id="10" name="Rectangle 9">
              <a:extLst>
                <a:ext uri="{FF2B5EF4-FFF2-40B4-BE49-F238E27FC236}">
                  <a16:creationId xmlns:a16="http://schemas.microsoft.com/office/drawing/2014/main" id="{E0AB2689-68A6-ED57-592C-03F4FD8D827B}"/>
                </a:ext>
              </a:extLst>
            </p:cNvPr>
            <p:cNvSpPr/>
            <p:nvPr/>
          </p:nvSpPr>
          <p:spPr>
            <a:xfrm>
              <a:off x="0" y="6423281"/>
              <a:ext cx="12192000" cy="442210"/>
            </a:xfrm>
            <a:prstGeom prst="rect">
              <a:avLst/>
            </a:prstGeom>
            <a:solidFill>
              <a:srgbClr val="C09132"/>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MY" dirty="0"/>
            </a:p>
          </p:txBody>
        </p:sp>
        <p:pic>
          <p:nvPicPr>
            <p:cNvPr id="11" name="Picture 10" descr="A logo with a black background&#10;&#10;Description automatically generated">
              <a:extLst>
                <a:ext uri="{FF2B5EF4-FFF2-40B4-BE49-F238E27FC236}">
                  <a16:creationId xmlns:a16="http://schemas.microsoft.com/office/drawing/2014/main" id="{0D84DBB9-FDC0-573A-D588-54DFB79FC5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1756" y="6486389"/>
              <a:ext cx="1728487" cy="307777"/>
            </a:xfrm>
            <a:prstGeom prst="rect">
              <a:avLst/>
            </a:prstGeom>
          </p:spPr>
        </p:pic>
        <p:sp>
          <p:nvSpPr>
            <p:cNvPr id="12" name="Slide Number Placeholder 5">
              <a:extLst>
                <a:ext uri="{FF2B5EF4-FFF2-40B4-BE49-F238E27FC236}">
                  <a16:creationId xmlns:a16="http://schemas.microsoft.com/office/drawing/2014/main" id="{4FDD2D4E-1C62-E88D-C6B3-435CACDCB331}"/>
                </a:ext>
              </a:extLst>
            </p:cNvPr>
            <p:cNvSpPr txBox="1">
              <a:spLocks/>
            </p:cNvSpPr>
            <p:nvPr/>
          </p:nvSpPr>
          <p:spPr>
            <a:xfrm>
              <a:off x="11495316" y="6450417"/>
              <a:ext cx="696685" cy="379722"/>
            </a:xfrm>
            <a:prstGeom prst="rect">
              <a:avLst/>
            </a:prstGeom>
          </p:spPr>
          <p:txBody>
            <a:bodyPr anchor="ctr"/>
            <a:lstStyle>
              <a:defPPr>
                <a:defRPr lang="en-US"/>
              </a:defPPr>
              <a:lvl1pPr marL="0" algn="ctr" defTabSz="1828800" rtl="0" eaLnBrk="1" latinLnBrk="0" hangingPunct="1">
                <a:defRPr sz="2800" b="1" kern="1200" spc="160">
                  <a:solidFill>
                    <a:srgbClr val="FFFFFF"/>
                  </a:solidFill>
                  <a:latin typeface="Georgia"/>
                  <a:ea typeface="+mn-ea"/>
                  <a:cs typeface="Georgia"/>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fld id="{C7575539-BFBE-477A-BDB6-9CA7B44D81A5}" type="slidenum">
                <a:rPr lang="en-US" sz="1400" b="0" smtClean="0">
                  <a:latin typeface="Footlight MT Light" panose="0204060206030A020304" pitchFamily="18" charset="0"/>
                </a:rPr>
                <a:pPr/>
                <a:t>‹#›</a:t>
              </a:fld>
              <a:endParaRPr lang="en-US" sz="1400" b="0" dirty="0">
                <a:latin typeface="Footlight MT Light" panose="0204060206030A020304" pitchFamily="18" charset="0"/>
              </a:endParaRPr>
            </a:p>
          </p:txBody>
        </p:sp>
        <p:sp>
          <p:nvSpPr>
            <p:cNvPr id="13" name="TextBox 12">
              <a:extLst>
                <a:ext uri="{FF2B5EF4-FFF2-40B4-BE49-F238E27FC236}">
                  <a16:creationId xmlns:a16="http://schemas.microsoft.com/office/drawing/2014/main" id="{E2AE68C8-9531-6F01-A7C3-0FACE579B043}"/>
                </a:ext>
              </a:extLst>
            </p:cNvPr>
            <p:cNvSpPr txBox="1"/>
            <p:nvPr/>
          </p:nvSpPr>
          <p:spPr>
            <a:xfrm>
              <a:off x="115805" y="6486389"/>
              <a:ext cx="2507789" cy="307777"/>
            </a:xfrm>
            <a:prstGeom prst="rect">
              <a:avLst/>
            </a:prstGeom>
            <a:noFill/>
          </p:spPr>
          <p:txBody>
            <a:bodyPr wrap="square" rtlCol="0">
              <a:spAutoFit/>
            </a:bodyPr>
            <a:lstStyle/>
            <a:p>
              <a:r>
                <a:rPr lang="en-US" sz="1400" dirty="0">
                  <a:solidFill>
                    <a:schemeClr val="bg1"/>
                  </a:solidFill>
                  <a:latin typeface="Footlight MT Light" panose="0204060206030A020304" pitchFamily="18" charset="0"/>
                </a:rPr>
                <a:t>Date</a:t>
              </a:r>
            </a:p>
          </p:txBody>
        </p:sp>
      </p:grpSp>
    </p:spTree>
    <p:extLst>
      <p:ext uri="{BB962C8B-B14F-4D97-AF65-F5344CB8AC3E}">
        <p14:creationId xmlns:p14="http://schemas.microsoft.com/office/powerpoint/2010/main" val="922514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reserve="1">
  <p:cSld name="1_Quote">
    <p:bg>
      <p:bgPr>
        <a:solidFill>
          <a:schemeClr val="tx2">
            <a:lumMod val="20000"/>
            <a:lumOff val="80000"/>
          </a:schemeClr>
        </a:solidFill>
        <a:effectLst/>
      </p:bgPr>
    </p:bg>
    <p:spTree>
      <p:nvGrpSpPr>
        <p:cNvPr id="1" name="Shape 117"/>
        <p:cNvGrpSpPr/>
        <p:nvPr/>
      </p:nvGrpSpPr>
      <p:grpSpPr>
        <a:xfrm>
          <a:off x="0" y="0"/>
          <a:ext cx="0" cy="0"/>
          <a:chOff x="0" y="0"/>
          <a:chExt cx="0" cy="0"/>
        </a:xfrm>
      </p:grpSpPr>
      <p:sp>
        <p:nvSpPr>
          <p:cNvPr id="118" name="Google Shape;118;p14"/>
          <p:cNvSpPr txBox="1">
            <a:spLocks noGrp="1"/>
          </p:cNvSpPr>
          <p:nvPr>
            <p:ph type="title"/>
          </p:nvPr>
        </p:nvSpPr>
        <p:spPr>
          <a:xfrm>
            <a:off x="713225" y="3224313"/>
            <a:ext cx="4678500" cy="4179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19" name="Google Shape;119;p14"/>
          <p:cNvSpPr txBox="1">
            <a:spLocks noGrp="1"/>
          </p:cNvSpPr>
          <p:nvPr>
            <p:ph type="subTitle" idx="1"/>
          </p:nvPr>
        </p:nvSpPr>
        <p:spPr>
          <a:xfrm>
            <a:off x="713225" y="1939200"/>
            <a:ext cx="6080400" cy="1167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1800"/>
              <a:buNone/>
              <a:defRPr sz="2715">
                <a:solidFill>
                  <a:schemeClr val="l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120" name="Google Shape;120;p14"/>
          <p:cNvGrpSpPr/>
          <p:nvPr/>
        </p:nvGrpSpPr>
        <p:grpSpPr>
          <a:xfrm>
            <a:off x="-11" y="-12515"/>
            <a:ext cx="10802338" cy="881275"/>
            <a:chOff x="-11" y="11"/>
            <a:chExt cx="10802338" cy="881275"/>
          </a:xfrm>
        </p:grpSpPr>
        <p:sp>
          <p:nvSpPr>
            <p:cNvPr id="121" name="Google Shape;121;p14"/>
            <p:cNvSpPr/>
            <p:nvPr/>
          </p:nvSpPr>
          <p:spPr>
            <a:xfrm rot="5400000" flipH="1">
              <a:off x="9532654" y="-388388"/>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4"/>
            <p:cNvSpPr/>
            <p:nvPr/>
          </p:nvSpPr>
          <p:spPr>
            <a:xfrm rot="5400000" flipH="1">
              <a:off x="7791098" y="-474284"/>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4"/>
            <p:cNvSpPr/>
            <p:nvPr/>
          </p:nvSpPr>
          <p:spPr>
            <a:xfrm rot="-5400000">
              <a:off x="5961334" y="-474284"/>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4"/>
            <p:cNvSpPr/>
            <p:nvPr/>
          </p:nvSpPr>
          <p:spPr>
            <a:xfrm rot="-5400000">
              <a:off x="4131484" y="-474284"/>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4"/>
            <p:cNvSpPr/>
            <p:nvPr/>
          </p:nvSpPr>
          <p:spPr>
            <a:xfrm rot="-5400000">
              <a:off x="2304134" y="-474284"/>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4"/>
            <p:cNvSpPr/>
            <p:nvPr/>
          </p:nvSpPr>
          <p:spPr>
            <a:xfrm rot="-5400000">
              <a:off x="474284" y="-474284"/>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roup 1">
            <a:extLst>
              <a:ext uri="{FF2B5EF4-FFF2-40B4-BE49-F238E27FC236}">
                <a16:creationId xmlns:a16="http://schemas.microsoft.com/office/drawing/2014/main" id="{29C30263-8EBD-6BC7-C7B3-AC0076D0D541}"/>
              </a:ext>
            </a:extLst>
          </p:cNvPr>
          <p:cNvGrpSpPr/>
          <p:nvPr userDrawn="1"/>
        </p:nvGrpSpPr>
        <p:grpSpPr>
          <a:xfrm>
            <a:off x="0" y="4701290"/>
            <a:ext cx="9144001" cy="442210"/>
            <a:chOff x="0" y="6423281"/>
            <a:chExt cx="12192001" cy="442210"/>
          </a:xfrm>
        </p:grpSpPr>
        <p:sp>
          <p:nvSpPr>
            <p:cNvPr id="3" name="Rectangle 2">
              <a:extLst>
                <a:ext uri="{FF2B5EF4-FFF2-40B4-BE49-F238E27FC236}">
                  <a16:creationId xmlns:a16="http://schemas.microsoft.com/office/drawing/2014/main" id="{B98C121F-C32F-3A5E-19E5-E146C792EDC8}"/>
                </a:ext>
              </a:extLst>
            </p:cNvPr>
            <p:cNvSpPr/>
            <p:nvPr/>
          </p:nvSpPr>
          <p:spPr>
            <a:xfrm>
              <a:off x="0" y="6423281"/>
              <a:ext cx="12192000" cy="442210"/>
            </a:xfrm>
            <a:prstGeom prst="rect">
              <a:avLst/>
            </a:prstGeom>
            <a:solidFill>
              <a:srgbClr val="C09132"/>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MY" dirty="0"/>
            </a:p>
          </p:txBody>
        </p:sp>
        <p:pic>
          <p:nvPicPr>
            <p:cNvPr id="4" name="Picture 3" descr="A logo with a black background&#10;&#10;Description automatically generated">
              <a:extLst>
                <a:ext uri="{FF2B5EF4-FFF2-40B4-BE49-F238E27FC236}">
                  <a16:creationId xmlns:a16="http://schemas.microsoft.com/office/drawing/2014/main" id="{CD5FFECB-1385-58DA-D700-F1AD1FC98C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1756" y="6486389"/>
              <a:ext cx="1728487" cy="307777"/>
            </a:xfrm>
            <a:prstGeom prst="rect">
              <a:avLst/>
            </a:prstGeom>
          </p:spPr>
        </p:pic>
        <p:sp>
          <p:nvSpPr>
            <p:cNvPr id="5" name="Slide Number Placeholder 5">
              <a:extLst>
                <a:ext uri="{FF2B5EF4-FFF2-40B4-BE49-F238E27FC236}">
                  <a16:creationId xmlns:a16="http://schemas.microsoft.com/office/drawing/2014/main" id="{5DC76A7B-B947-58B3-D3BB-30548AE3F807}"/>
                </a:ext>
              </a:extLst>
            </p:cNvPr>
            <p:cNvSpPr txBox="1">
              <a:spLocks/>
            </p:cNvSpPr>
            <p:nvPr/>
          </p:nvSpPr>
          <p:spPr>
            <a:xfrm>
              <a:off x="11495316" y="6450417"/>
              <a:ext cx="696685" cy="379722"/>
            </a:xfrm>
            <a:prstGeom prst="rect">
              <a:avLst/>
            </a:prstGeom>
          </p:spPr>
          <p:txBody>
            <a:bodyPr anchor="ctr"/>
            <a:lstStyle>
              <a:defPPr>
                <a:defRPr lang="en-US"/>
              </a:defPPr>
              <a:lvl1pPr marL="0" algn="ctr" defTabSz="1828800" rtl="0" eaLnBrk="1" latinLnBrk="0" hangingPunct="1">
                <a:defRPr sz="2800" b="1" kern="1200" spc="160">
                  <a:solidFill>
                    <a:srgbClr val="FFFFFF"/>
                  </a:solidFill>
                  <a:latin typeface="Georgia"/>
                  <a:ea typeface="+mn-ea"/>
                  <a:cs typeface="Georgia"/>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fld id="{C7575539-BFBE-477A-BDB6-9CA7B44D81A5}" type="slidenum">
                <a:rPr lang="en-US" sz="1400" b="0" smtClean="0">
                  <a:latin typeface="Footlight MT Light" panose="0204060206030A020304" pitchFamily="18" charset="0"/>
                </a:rPr>
                <a:pPr/>
                <a:t>‹#›</a:t>
              </a:fld>
              <a:endParaRPr lang="en-US" sz="1400" b="0" dirty="0">
                <a:latin typeface="Footlight MT Light" panose="0204060206030A020304" pitchFamily="18" charset="0"/>
              </a:endParaRPr>
            </a:p>
          </p:txBody>
        </p:sp>
        <p:sp>
          <p:nvSpPr>
            <p:cNvPr id="6" name="TextBox 5">
              <a:extLst>
                <a:ext uri="{FF2B5EF4-FFF2-40B4-BE49-F238E27FC236}">
                  <a16:creationId xmlns:a16="http://schemas.microsoft.com/office/drawing/2014/main" id="{45673E56-D3F4-ABB0-D8DE-C37D40DCD050}"/>
                </a:ext>
              </a:extLst>
            </p:cNvPr>
            <p:cNvSpPr txBox="1"/>
            <p:nvPr/>
          </p:nvSpPr>
          <p:spPr>
            <a:xfrm>
              <a:off x="115805" y="6486389"/>
              <a:ext cx="2507789" cy="307777"/>
            </a:xfrm>
            <a:prstGeom prst="rect">
              <a:avLst/>
            </a:prstGeom>
            <a:noFill/>
          </p:spPr>
          <p:txBody>
            <a:bodyPr wrap="square" rtlCol="0">
              <a:spAutoFit/>
            </a:bodyPr>
            <a:lstStyle/>
            <a:p>
              <a:r>
                <a:rPr lang="en-US" sz="1400" dirty="0">
                  <a:solidFill>
                    <a:schemeClr val="bg1"/>
                  </a:solidFill>
                  <a:latin typeface="Footlight MT Light" panose="0204060206030A020304" pitchFamily="18" charset="0"/>
                </a:rPr>
                <a:t>Date</a:t>
              </a:r>
            </a:p>
          </p:txBody>
        </p:sp>
      </p:grpSp>
    </p:spTree>
    <p:extLst>
      <p:ext uri="{BB962C8B-B14F-4D97-AF65-F5344CB8AC3E}">
        <p14:creationId xmlns:p14="http://schemas.microsoft.com/office/powerpoint/2010/main" val="1649815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350939"/>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75900" y="445025"/>
            <a:ext cx="79923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Montserrat"/>
              <a:buNone/>
              <a:defRPr sz="2800" b="1">
                <a:solidFill>
                  <a:schemeClr val="dk2"/>
                </a:solidFill>
                <a:latin typeface="Montserrat"/>
                <a:ea typeface="Montserrat"/>
                <a:cs typeface="Montserrat"/>
                <a:sym typeface="Montserrat"/>
              </a:defRPr>
            </a:lvl1pPr>
            <a:lvl2pPr lvl="1">
              <a:spcBef>
                <a:spcPts val="0"/>
              </a:spcBef>
              <a:spcAft>
                <a:spcPts val="0"/>
              </a:spcAft>
              <a:buClr>
                <a:schemeClr val="dk2"/>
              </a:buClr>
              <a:buSzPts val="2800"/>
              <a:buFont typeface="Montserrat"/>
              <a:buNone/>
              <a:defRPr sz="2800" b="1">
                <a:solidFill>
                  <a:schemeClr val="dk2"/>
                </a:solidFill>
                <a:latin typeface="Montserrat"/>
                <a:ea typeface="Montserrat"/>
                <a:cs typeface="Montserrat"/>
                <a:sym typeface="Montserrat"/>
              </a:defRPr>
            </a:lvl2pPr>
            <a:lvl3pPr lvl="2">
              <a:spcBef>
                <a:spcPts val="0"/>
              </a:spcBef>
              <a:spcAft>
                <a:spcPts val="0"/>
              </a:spcAft>
              <a:buClr>
                <a:schemeClr val="dk2"/>
              </a:buClr>
              <a:buSzPts val="2800"/>
              <a:buFont typeface="Montserrat"/>
              <a:buNone/>
              <a:defRPr sz="2800" b="1">
                <a:solidFill>
                  <a:schemeClr val="dk2"/>
                </a:solidFill>
                <a:latin typeface="Montserrat"/>
                <a:ea typeface="Montserrat"/>
                <a:cs typeface="Montserrat"/>
                <a:sym typeface="Montserrat"/>
              </a:defRPr>
            </a:lvl3pPr>
            <a:lvl4pPr lvl="3">
              <a:spcBef>
                <a:spcPts val="0"/>
              </a:spcBef>
              <a:spcAft>
                <a:spcPts val="0"/>
              </a:spcAft>
              <a:buClr>
                <a:schemeClr val="dk2"/>
              </a:buClr>
              <a:buSzPts val="2800"/>
              <a:buFont typeface="Montserrat"/>
              <a:buNone/>
              <a:defRPr sz="2800" b="1">
                <a:solidFill>
                  <a:schemeClr val="dk2"/>
                </a:solidFill>
                <a:latin typeface="Montserrat"/>
                <a:ea typeface="Montserrat"/>
                <a:cs typeface="Montserrat"/>
                <a:sym typeface="Montserrat"/>
              </a:defRPr>
            </a:lvl4pPr>
            <a:lvl5pPr lvl="4">
              <a:spcBef>
                <a:spcPts val="0"/>
              </a:spcBef>
              <a:spcAft>
                <a:spcPts val="0"/>
              </a:spcAft>
              <a:buClr>
                <a:schemeClr val="dk2"/>
              </a:buClr>
              <a:buSzPts val="2800"/>
              <a:buFont typeface="Montserrat"/>
              <a:buNone/>
              <a:defRPr sz="2800" b="1">
                <a:solidFill>
                  <a:schemeClr val="dk2"/>
                </a:solidFill>
                <a:latin typeface="Montserrat"/>
                <a:ea typeface="Montserrat"/>
                <a:cs typeface="Montserrat"/>
                <a:sym typeface="Montserrat"/>
              </a:defRPr>
            </a:lvl5pPr>
            <a:lvl6pPr lvl="5">
              <a:spcBef>
                <a:spcPts val="0"/>
              </a:spcBef>
              <a:spcAft>
                <a:spcPts val="0"/>
              </a:spcAft>
              <a:buClr>
                <a:schemeClr val="dk2"/>
              </a:buClr>
              <a:buSzPts val="2800"/>
              <a:buFont typeface="Montserrat"/>
              <a:buNone/>
              <a:defRPr sz="2800" b="1">
                <a:solidFill>
                  <a:schemeClr val="dk2"/>
                </a:solidFill>
                <a:latin typeface="Montserrat"/>
                <a:ea typeface="Montserrat"/>
                <a:cs typeface="Montserrat"/>
                <a:sym typeface="Montserrat"/>
              </a:defRPr>
            </a:lvl6pPr>
            <a:lvl7pPr lvl="6">
              <a:spcBef>
                <a:spcPts val="0"/>
              </a:spcBef>
              <a:spcAft>
                <a:spcPts val="0"/>
              </a:spcAft>
              <a:buClr>
                <a:schemeClr val="dk2"/>
              </a:buClr>
              <a:buSzPts val="2800"/>
              <a:buFont typeface="Montserrat"/>
              <a:buNone/>
              <a:defRPr sz="2800" b="1">
                <a:solidFill>
                  <a:schemeClr val="dk2"/>
                </a:solidFill>
                <a:latin typeface="Montserrat"/>
                <a:ea typeface="Montserrat"/>
                <a:cs typeface="Montserrat"/>
                <a:sym typeface="Montserrat"/>
              </a:defRPr>
            </a:lvl7pPr>
            <a:lvl8pPr lvl="7">
              <a:spcBef>
                <a:spcPts val="0"/>
              </a:spcBef>
              <a:spcAft>
                <a:spcPts val="0"/>
              </a:spcAft>
              <a:buClr>
                <a:schemeClr val="dk2"/>
              </a:buClr>
              <a:buSzPts val="2800"/>
              <a:buFont typeface="Montserrat"/>
              <a:buNone/>
              <a:defRPr sz="2800" b="1">
                <a:solidFill>
                  <a:schemeClr val="dk2"/>
                </a:solidFill>
                <a:latin typeface="Montserrat"/>
                <a:ea typeface="Montserrat"/>
                <a:cs typeface="Montserrat"/>
                <a:sym typeface="Montserrat"/>
              </a:defRPr>
            </a:lvl8pPr>
            <a:lvl9pPr lvl="8">
              <a:spcBef>
                <a:spcPts val="0"/>
              </a:spcBef>
              <a:spcAft>
                <a:spcPts val="0"/>
              </a:spcAft>
              <a:buClr>
                <a:schemeClr val="dk2"/>
              </a:buClr>
              <a:buSzPts val="2800"/>
              <a:buFont typeface="Montserrat"/>
              <a:buNone/>
              <a:defRPr sz="2800" b="1">
                <a:solidFill>
                  <a:schemeClr val="dk2"/>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575900" y="1152475"/>
            <a:ext cx="79923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2"/>
              </a:buClr>
              <a:buSzPts val="1800"/>
              <a:buFont typeface="Alef"/>
              <a:buChar char="●"/>
              <a:defRPr sz="1800">
                <a:solidFill>
                  <a:schemeClr val="dk2"/>
                </a:solidFill>
                <a:latin typeface="Alef"/>
                <a:ea typeface="Alef"/>
                <a:cs typeface="Alef"/>
                <a:sym typeface="Alef"/>
              </a:defRPr>
            </a:lvl1pPr>
            <a:lvl2pPr marL="914400" lvl="1" indent="-317500">
              <a:lnSpc>
                <a:spcPct val="100000"/>
              </a:lnSpc>
              <a:spcBef>
                <a:spcPts val="0"/>
              </a:spcBef>
              <a:spcAft>
                <a:spcPts val="0"/>
              </a:spcAft>
              <a:buClr>
                <a:schemeClr val="dk2"/>
              </a:buClr>
              <a:buSzPts val="1400"/>
              <a:buFont typeface="Alef"/>
              <a:buChar char="○"/>
              <a:defRPr>
                <a:solidFill>
                  <a:schemeClr val="dk2"/>
                </a:solidFill>
                <a:latin typeface="Alef"/>
                <a:ea typeface="Alef"/>
                <a:cs typeface="Alef"/>
                <a:sym typeface="Alef"/>
              </a:defRPr>
            </a:lvl2pPr>
            <a:lvl3pPr marL="1371600" lvl="2" indent="-317500">
              <a:lnSpc>
                <a:spcPct val="100000"/>
              </a:lnSpc>
              <a:spcBef>
                <a:spcPts val="0"/>
              </a:spcBef>
              <a:spcAft>
                <a:spcPts val="0"/>
              </a:spcAft>
              <a:buClr>
                <a:schemeClr val="dk2"/>
              </a:buClr>
              <a:buSzPts val="1400"/>
              <a:buFont typeface="Alef"/>
              <a:buChar char="■"/>
              <a:defRPr>
                <a:solidFill>
                  <a:schemeClr val="dk2"/>
                </a:solidFill>
                <a:latin typeface="Alef"/>
                <a:ea typeface="Alef"/>
                <a:cs typeface="Alef"/>
                <a:sym typeface="Alef"/>
              </a:defRPr>
            </a:lvl3pPr>
            <a:lvl4pPr marL="1828800" lvl="3" indent="-317500">
              <a:lnSpc>
                <a:spcPct val="100000"/>
              </a:lnSpc>
              <a:spcBef>
                <a:spcPts val="0"/>
              </a:spcBef>
              <a:spcAft>
                <a:spcPts val="0"/>
              </a:spcAft>
              <a:buClr>
                <a:schemeClr val="dk2"/>
              </a:buClr>
              <a:buSzPts val="1400"/>
              <a:buFont typeface="Alef"/>
              <a:buChar char="●"/>
              <a:defRPr>
                <a:solidFill>
                  <a:schemeClr val="dk2"/>
                </a:solidFill>
                <a:latin typeface="Alef"/>
                <a:ea typeface="Alef"/>
                <a:cs typeface="Alef"/>
                <a:sym typeface="Alef"/>
              </a:defRPr>
            </a:lvl4pPr>
            <a:lvl5pPr marL="2286000" lvl="4" indent="-317500">
              <a:lnSpc>
                <a:spcPct val="100000"/>
              </a:lnSpc>
              <a:spcBef>
                <a:spcPts val="0"/>
              </a:spcBef>
              <a:spcAft>
                <a:spcPts val="0"/>
              </a:spcAft>
              <a:buClr>
                <a:schemeClr val="dk2"/>
              </a:buClr>
              <a:buSzPts val="1400"/>
              <a:buFont typeface="Alef"/>
              <a:buChar char="○"/>
              <a:defRPr>
                <a:solidFill>
                  <a:schemeClr val="dk2"/>
                </a:solidFill>
                <a:latin typeface="Alef"/>
                <a:ea typeface="Alef"/>
                <a:cs typeface="Alef"/>
                <a:sym typeface="Alef"/>
              </a:defRPr>
            </a:lvl5pPr>
            <a:lvl6pPr marL="2743200" lvl="5" indent="-317500">
              <a:lnSpc>
                <a:spcPct val="100000"/>
              </a:lnSpc>
              <a:spcBef>
                <a:spcPts val="0"/>
              </a:spcBef>
              <a:spcAft>
                <a:spcPts val="0"/>
              </a:spcAft>
              <a:buClr>
                <a:schemeClr val="dk2"/>
              </a:buClr>
              <a:buSzPts val="1400"/>
              <a:buFont typeface="Alef"/>
              <a:buChar char="■"/>
              <a:defRPr>
                <a:solidFill>
                  <a:schemeClr val="dk2"/>
                </a:solidFill>
                <a:latin typeface="Alef"/>
                <a:ea typeface="Alef"/>
                <a:cs typeface="Alef"/>
                <a:sym typeface="Alef"/>
              </a:defRPr>
            </a:lvl6pPr>
            <a:lvl7pPr marL="3200400" lvl="6" indent="-317500">
              <a:lnSpc>
                <a:spcPct val="100000"/>
              </a:lnSpc>
              <a:spcBef>
                <a:spcPts val="0"/>
              </a:spcBef>
              <a:spcAft>
                <a:spcPts val="0"/>
              </a:spcAft>
              <a:buClr>
                <a:schemeClr val="dk2"/>
              </a:buClr>
              <a:buSzPts val="1400"/>
              <a:buFont typeface="Alef"/>
              <a:buChar char="●"/>
              <a:defRPr>
                <a:solidFill>
                  <a:schemeClr val="dk2"/>
                </a:solidFill>
                <a:latin typeface="Alef"/>
                <a:ea typeface="Alef"/>
                <a:cs typeface="Alef"/>
                <a:sym typeface="Alef"/>
              </a:defRPr>
            </a:lvl7pPr>
            <a:lvl8pPr marL="3657600" lvl="7" indent="-317500">
              <a:lnSpc>
                <a:spcPct val="100000"/>
              </a:lnSpc>
              <a:spcBef>
                <a:spcPts val="0"/>
              </a:spcBef>
              <a:spcAft>
                <a:spcPts val="0"/>
              </a:spcAft>
              <a:buClr>
                <a:schemeClr val="dk2"/>
              </a:buClr>
              <a:buSzPts val="1400"/>
              <a:buFont typeface="Alef"/>
              <a:buChar char="○"/>
              <a:defRPr>
                <a:solidFill>
                  <a:schemeClr val="dk2"/>
                </a:solidFill>
                <a:latin typeface="Alef"/>
                <a:ea typeface="Alef"/>
                <a:cs typeface="Alef"/>
                <a:sym typeface="Alef"/>
              </a:defRPr>
            </a:lvl8pPr>
            <a:lvl9pPr marL="4114800" lvl="8" indent="-317500">
              <a:lnSpc>
                <a:spcPct val="100000"/>
              </a:lnSpc>
              <a:spcBef>
                <a:spcPts val="0"/>
              </a:spcBef>
              <a:spcAft>
                <a:spcPts val="0"/>
              </a:spcAft>
              <a:buClr>
                <a:schemeClr val="dk2"/>
              </a:buClr>
              <a:buSzPts val="1400"/>
              <a:buFont typeface="Alef"/>
              <a:buChar char="■"/>
              <a:defRPr>
                <a:solidFill>
                  <a:schemeClr val="dk2"/>
                </a:solidFill>
                <a:latin typeface="Alef"/>
                <a:ea typeface="Alef"/>
                <a:cs typeface="Alef"/>
                <a:sym typeface="Alef"/>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82" r:id="rId2"/>
    <p:sldLayoutId id="2147483683" r:id="rId3"/>
    <p:sldLayoutId id="2147483685" r:id="rId4"/>
    <p:sldLayoutId id="2147483686" r:id="rId5"/>
    <p:sldLayoutId id="2147483658" r:id="rId6"/>
    <p:sldLayoutId id="2147483696" r:id="rId7"/>
    <p:sldLayoutId id="2147483687" r:id="rId8"/>
    <p:sldLayoutId id="2147483688" r:id="rId9"/>
    <p:sldLayoutId id="2147483661" r:id="rId10"/>
    <p:sldLayoutId id="2147483689" r:id="rId11"/>
    <p:sldLayoutId id="2147483662" r:id="rId12"/>
    <p:sldLayoutId id="2147483690" r:id="rId13"/>
    <p:sldLayoutId id="2147483691" r:id="rId14"/>
    <p:sldLayoutId id="2147483671" r:id="rId15"/>
    <p:sldLayoutId id="2147483692" r:id="rId16"/>
    <p:sldLayoutId id="2147483679" r:id="rId17"/>
    <p:sldLayoutId id="2147483695" r:id="rId18"/>
    <p:sldLayoutId id="2147483680" r:id="rId19"/>
    <p:sldLayoutId id="2147483693" r:id="rId20"/>
    <p:sldLayoutId id="2147483681" r:id="rId21"/>
    <p:sldLayoutId id="2147483694" r:id="rId22"/>
  </p:sldLayoutIdLst>
  <p:hf sldNum="0" hdr="0" ft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50939"/>
        </a:solidFill>
        <a:effectLst/>
      </p:bgPr>
    </p:bg>
    <p:spTree>
      <p:nvGrpSpPr>
        <p:cNvPr id="1" name="Shape 384"/>
        <p:cNvGrpSpPr/>
        <p:nvPr/>
      </p:nvGrpSpPr>
      <p:grpSpPr>
        <a:xfrm>
          <a:off x="0" y="0"/>
          <a:ext cx="0" cy="0"/>
          <a:chOff x="0" y="0"/>
          <a:chExt cx="0" cy="0"/>
        </a:xfrm>
      </p:grpSpPr>
      <p:sp>
        <p:nvSpPr>
          <p:cNvPr id="4" name="Title 3">
            <a:extLst>
              <a:ext uri="{FF2B5EF4-FFF2-40B4-BE49-F238E27FC236}">
                <a16:creationId xmlns:a16="http://schemas.microsoft.com/office/drawing/2014/main" id="{4839369B-D7A1-4B20-3F08-180C2D857117}"/>
              </a:ext>
            </a:extLst>
          </p:cNvPr>
          <p:cNvSpPr>
            <a:spLocks noGrp="1"/>
          </p:cNvSpPr>
          <p:nvPr>
            <p:ph type="ctrTitle"/>
          </p:nvPr>
        </p:nvSpPr>
        <p:spPr/>
        <p:txBody>
          <a:bodyPr/>
          <a:lstStyle/>
          <a:p>
            <a:r>
              <a:rPr lang="nl-NL" sz="3200" b="1" i="0" u="none" strike="noStrike" dirty="0" err="1">
                <a:solidFill>
                  <a:srgbClr val="CE9F41"/>
                </a:solidFill>
                <a:effectLst/>
                <a:latin typeface="Source Sans Pro" panose="020F0502020204030204" pitchFamily="34" charset="0"/>
              </a:rPr>
              <a:t>Engaging</a:t>
            </a:r>
            <a:r>
              <a:rPr lang="nl-NL" sz="3200" b="1" i="0" u="none" strike="noStrike" dirty="0">
                <a:solidFill>
                  <a:srgbClr val="CE9F41"/>
                </a:solidFill>
                <a:effectLst/>
                <a:latin typeface="Source Sans Pro" panose="020F0502020204030204" pitchFamily="34" charset="0"/>
              </a:rPr>
              <a:t> with </a:t>
            </a:r>
            <a:r>
              <a:rPr lang="nl-NL" sz="3200" b="1" i="0" u="none" strike="noStrike" dirty="0" err="1">
                <a:solidFill>
                  <a:srgbClr val="CE9F41"/>
                </a:solidFill>
                <a:effectLst/>
                <a:latin typeface="Source Sans Pro" panose="020F0502020204030204" pitchFamily="34" charset="0"/>
              </a:rPr>
              <a:t>Non-Muslims</a:t>
            </a:r>
            <a:r>
              <a:rPr lang="nl-NL" sz="3200" b="1" i="0" u="none" strike="noStrike" dirty="0">
                <a:solidFill>
                  <a:srgbClr val="CE9F41"/>
                </a:solidFill>
                <a:effectLst/>
                <a:latin typeface="Source Sans Pro" panose="020F0502020204030204" pitchFamily="34" charset="0"/>
              </a:rPr>
              <a:t> in Non-Muslim Lands: Our </a:t>
            </a:r>
            <a:r>
              <a:rPr lang="nl-NL" sz="3200" b="1" i="0" u="none" strike="noStrike" dirty="0" err="1">
                <a:solidFill>
                  <a:srgbClr val="CE9F41"/>
                </a:solidFill>
                <a:effectLst/>
                <a:latin typeface="Source Sans Pro" panose="020F0502020204030204" pitchFamily="34" charset="0"/>
              </a:rPr>
              <a:t>Role</a:t>
            </a:r>
            <a:r>
              <a:rPr lang="nl-NL" sz="3200" b="1" i="0" u="none" strike="noStrike" dirty="0">
                <a:solidFill>
                  <a:srgbClr val="CE9F41"/>
                </a:solidFill>
                <a:effectLst/>
                <a:latin typeface="Source Sans Pro" panose="020F0502020204030204" pitchFamily="34" charset="0"/>
              </a:rPr>
              <a:t> and </a:t>
            </a:r>
            <a:r>
              <a:rPr lang="nl-NL" sz="3200" b="1" i="0" u="none" strike="noStrike" dirty="0" err="1">
                <a:solidFill>
                  <a:srgbClr val="CE9F41"/>
                </a:solidFill>
                <a:effectLst/>
                <a:latin typeface="Source Sans Pro" panose="020F0502020204030204" pitchFamily="34" charset="0"/>
              </a:rPr>
              <a:t>Responsibilities</a:t>
            </a:r>
            <a:endParaRPr lang="en-MY" sz="3200" dirty="0">
              <a:solidFill>
                <a:srgbClr val="CE9F41"/>
              </a:solidFill>
            </a:endParaRPr>
          </a:p>
        </p:txBody>
      </p:sp>
      <p:sp>
        <p:nvSpPr>
          <p:cNvPr id="7" name="Subtitle 6">
            <a:extLst>
              <a:ext uri="{FF2B5EF4-FFF2-40B4-BE49-F238E27FC236}">
                <a16:creationId xmlns:a16="http://schemas.microsoft.com/office/drawing/2014/main" id="{26E83A29-7E99-C6E9-6056-7263E6B60AF8}"/>
              </a:ext>
            </a:extLst>
          </p:cNvPr>
          <p:cNvSpPr>
            <a:spLocks noGrp="1"/>
          </p:cNvSpPr>
          <p:nvPr>
            <p:ph type="subTitle" idx="1"/>
          </p:nvPr>
        </p:nvSpPr>
        <p:spPr/>
        <p:txBody>
          <a:bodyPr/>
          <a:lstStyle/>
          <a:p>
            <a:r>
              <a:rPr lang="en-US" dirty="0"/>
              <a:t>SHAYKH AMIN KHOLWADIA</a:t>
            </a:r>
            <a:endParaRPr lang="en-MY" dirty="0"/>
          </a:p>
        </p:txBody>
      </p:sp>
      <p:sp>
        <p:nvSpPr>
          <p:cNvPr id="6" name="Subtitle 6">
            <a:extLst>
              <a:ext uri="{FF2B5EF4-FFF2-40B4-BE49-F238E27FC236}">
                <a16:creationId xmlns:a16="http://schemas.microsoft.com/office/drawing/2014/main" id="{B8D8D6EA-0411-F4A7-2AF6-6F5C45DE1835}"/>
              </a:ext>
            </a:extLst>
          </p:cNvPr>
          <p:cNvSpPr txBox="1">
            <a:spLocks/>
          </p:cNvSpPr>
          <p:nvPr/>
        </p:nvSpPr>
        <p:spPr>
          <a:xfrm>
            <a:off x="759009" y="4670533"/>
            <a:ext cx="3167624" cy="109365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2800"/>
              <a:buFont typeface="Alef"/>
              <a:buNone/>
              <a:defRPr sz="1600" b="0" i="0" u="none" strike="noStrike" cap="none">
                <a:solidFill>
                  <a:schemeClr val="lt2"/>
                </a:solidFill>
                <a:latin typeface="Alef"/>
                <a:ea typeface="Alef"/>
                <a:cs typeface="Alef"/>
                <a:sym typeface="Alef"/>
              </a:defRPr>
            </a:lvl1pPr>
            <a:lvl2pPr marL="914400" marR="0" lvl="1" indent="-317500" algn="ctr" rtl="0">
              <a:lnSpc>
                <a:spcPct val="100000"/>
              </a:lnSpc>
              <a:spcBef>
                <a:spcPts val="0"/>
              </a:spcBef>
              <a:spcAft>
                <a:spcPts val="0"/>
              </a:spcAft>
              <a:buClr>
                <a:schemeClr val="dk2"/>
              </a:buClr>
              <a:buSzPts val="2800"/>
              <a:buFont typeface="Alef"/>
              <a:buNone/>
              <a:defRPr sz="2800" b="0" i="0" u="none" strike="noStrike" cap="none">
                <a:solidFill>
                  <a:schemeClr val="dk2"/>
                </a:solidFill>
                <a:latin typeface="Alef"/>
                <a:ea typeface="Alef"/>
                <a:cs typeface="Alef"/>
                <a:sym typeface="Alef"/>
              </a:defRPr>
            </a:lvl2pPr>
            <a:lvl3pPr marL="1371600" marR="0" lvl="2" indent="-317500" algn="ctr" rtl="0">
              <a:lnSpc>
                <a:spcPct val="100000"/>
              </a:lnSpc>
              <a:spcBef>
                <a:spcPts val="0"/>
              </a:spcBef>
              <a:spcAft>
                <a:spcPts val="0"/>
              </a:spcAft>
              <a:buClr>
                <a:schemeClr val="dk2"/>
              </a:buClr>
              <a:buSzPts val="2800"/>
              <a:buFont typeface="Alef"/>
              <a:buNone/>
              <a:defRPr sz="2800" b="0" i="0" u="none" strike="noStrike" cap="none">
                <a:solidFill>
                  <a:schemeClr val="dk2"/>
                </a:solidFill>
                <a:latin typeface="Alef"/>
                <a:ea typeface="Alef"/>
                <a:cs typeface="Alef"/>
                <a:sym typeface="Alef"/>
              </a:defRPr>
            </a:lvl3pPr>
            <a:lvl4pPr marL="1828800" marR="0" lvl="3" indent="-317500" algn="ctr" rtl="0">
              <a:lnSpc>
                <a:spcPct val="100000"/>
              </a:lnSpc>
              <a:spcBef>
                <a:spcPts val="0"/>
              </a:spcBef>
              <a:spcAft>
                <a:spcPts val="0"/>
              </a:spcAft>
              <a:buClr>
                <a:schemeClr val="dk2"/>
              </a:buClr>
              <a:buSzPts val="2800"/>
              <a:buFont typeface="Alef"/>
              <a:buNone/>
              <a:defRPr sz="2800" b="0" i="0" u="none" strike="noStrike" cap="none">
                <a:solidFill>
                  <a:schemeClr val="dk2"/>
                </a:solidFill>
                <a:latin typeface="Alef"/>
                <a:ea typeface="Alef"/>
                <a:cs typeface="Alef"/>
                <a:sym typeface="Alef"/>
              </a:defRPr>
            </a:lvl4pPr>
            <a:lvl5pPr marL="2286000" marR="0" lvl="4" indent="-317500" algn="ctr" rtl="0">
              <a:lnSpc>
                <a:spcPct val="100000"/>
              </a:lnSpc>
              <a:spcBef>
                <a:spcPts val="0"/>
              </a:spcBef>
              <a:spcAft>
                <a:spcPts val="0"/>
              </a:spcAft>
              <a:buClr>
                <a:schemeClr val="dk2"/>
              </a:buClr>
              <a:buSzPts val="2800"/>
              <a:buFont typeface="Alef"/>
              <a:buNone/>
              <a:defRPr sz="2800" b="0" i="0" u="none" strike="noStrike" cap="none">
                <a:solidFill>
                  <a:schemeClr val="dk2"/>
                </a:solidFill>
                <a:latin typeface="Alef"/>
                <a:ea typeface="Alef"/>
                <a:cs typeface="Alef"/>
                <a:sym typeface="Alef"/>
              </a:defRPr>
            </a:lvl5pPr>
            <a:lvl6pPr marL="2743200" marR="0" lvl="5" indent="-317500" algn="ctr" rtl="0">
              <a:lnSpc>
                <a:spcPct val="100000"/>
              </a:lnSpc>
              <a:spcBef>
                <a:spcPts val="0"/>
              </a:spcBef>
              <a:spcAft>
                <a:spcPts val="0"/>
              </a:spcAft>
              <a:buClr>
                <a:schemeClr val="dk2"/>
              </a:buClr>
              <a:buSzPts val="2800"/>
              <a:buFont typeface="Alef"/>
              <a:buNone/>
              <a:defRPr sz="2800" b="0" i="0" u="none" strike="noStrike" cap="none">
                <a:solidFill>
                  <a:schemeClr val="dk2"/>
                </a:solidFill>
                <a:latin typeface="Alef"/>
                <a:ea typeface="Alef"/>
                <a:cs typeface="Alef"/>
                <a:sym typeface="Alef"/>
              </a:defRPr>
            </a:lvl6pPr>
            <a:lvl7pPr marL="3200400" marR="0" lvl="6" indent="-317500" algn="ctr" rtl="0">
              <a:lnSpc>
                <a:spcPct val="100000"/>
              </a:lnSpc>
              <a:spcBef>
                <a:spcPts val="0"/>
              </a:spcBef>
              <a:spcAft>
                <a:spcPts val="0"/>
              </a:spcAft>
              <a:buClr>
                <a:schemeClr val="dk2"/>
              </a:buClr>
              <a:buSzPts val="2800"/>
              <a:buFont typeface="Alef"/>
              <a:buNone/>
              <a:defRPr sz="2800" b="0" i="0" u="none" strike="noStrike" cap="none">
                <a:solidFill>
                  <a:schemeClr val="dk2"/>
                </a:solidFill>
                <a:latin typeface="Alef"/>
                <a:ea typeface="Alef"/>
                <a:cs typeface="Alef"/>
                <a:sym typeface="Alef"/>
              </a:defRPr>
            </a:lvl7pPr>
            <a:lvl8pPr marL="3657600" marR="0" lvl="7" indent="-317500" algn="ctr" rtl="0">
              <a:lnSpc>
                <a:spcPct val="100000"/>
              </a:lnSpc>
              <a:spcBef>
                <a:spcPts val="0"/>
              </a:spcBef>
              <a:spcAft>
                <a:spcPts val="0"/>
              </a:spcAft>
              <a:buClr>
                <a:schemeClr val="dk2"/>
              </a:buClr>
              <a:buSzPts val="2800"/>
              <a:buFont typeface="Alef"/>
              <a:buNone/>
              <a:defRPr sz="2800" b="0" i="0" u="none" strike="noStrike" cap="none">
                <a:solidFill>
                  <a:schemeClr val="dk2"/>
                </a:solidFill>
                <a:latin typeface="Alef"/>
                <a:ea typeface="Alef"/>
                <a:cs typeface="Alef"/>
                <a:sym typeface="Alef"/>
              </a:defRPr>
            </a:lvl8pPr>
            <a:lvl9pPr marL="4114800" marR="0" lvl="8" indent="-317500" algn="ctr" rtl="0">
              <a:lnSpc>
                <a:spcPct val="100000"/>
              </a:lnSpc>
              <a:spcBef>
                <a:spcPts val="0"/>
              </a:spcBef>
              <a:spcAft>
                <a:spcPts val="0"/>
              </a:spcAft>
              <a:buClr>
                <a:schemeClr val="dk2"/>
              </a:buClr>
              <a:buSzPts val="2800"/>
              <a:buFont typeface="Alef"/>
              <a:buNone/>
              <a:defRPr sz="2800" b="0" i="0" u="none" strike="noStrike" cap="none">
                <a:solidFill>
                  <a:schemeClr val="dk2"/>
                </a:solidFill>
                <a:latin typeface="Alef"/>
                <a:ea typeface="Alef"/>
                <a:cs typeface="Alef"/>
                <a:sym typeface="Alef"/>
              </a:defRPr>
            </a:lvl9pPr>
          </a:lstStyle>
          <a:p>
            <a:r>
              <a:rPr lang="en-US" dirty="0">
                <a:solidFill>
                  <a:srgbClr val="350939"/>
                </a:solidFill>
              </a:rPr>
              <a:t>19 November 2023</a:t>
            </a:r>
            <a:endParaRPr lang="en-MY" dirty="0">
              <a:solidFill>
                <a:srgbClr val="35093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Shape 563"/>
        <p:cNvGrpSpPr/>
        <p:nvPr/>
      </p:nvGrpSpPr>
      <p:grpSpPr>
        <a:xfrm>
          <a:off x="0" y="0"/>
          <a:ext cx="0" cy="0"/>
          <a:chOff x="0" y="0"/>
          <a:chExt cx="0" cy="0"/>
        </a:xfrm>
      </p:grpSpPr>
      <p:sp>
        <p:nvSpPr>
          <p:cNvPr id="2" name="Title 7">
            <a:extLst>
              <a:ext uri="{FF2B5EF4-FFF2-40B4-BE49-F238E27FC236}">
                <a16:creationId xmlns:a16="http://schemas.microsoft.com/office/drawing/2014/main" id="{F03BAF04-9D08-792F-FF78-5542C97D6075}"/>
              </a:ext>
            </a:extLst>
          </p:cNvPr>
          <p:cNvSpPr txBox="1">
            <a:spLocks/>
          </p:cNvSpPr>
          <p:nvPr/>
        </p:nvSpPr>
        <p:spPr>
          <a:xfrm>
            <a:off x="1738644" y="0"/>
            <a:ext cx="7765961"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Montserrat"/>
              <a:buNone/>
              <a:defRPr sz="33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9pPr>
          </a:lstStyle>
          <a:p>
            <a:r>
              <a:rPr lang="en-MY" sz="2800" dirty="0"/>
              <a:t>Doctrinal dimension of engagement</a:t>
            </a:r>
          </a:p>
        </p:txBody>
      </p:sp>
      <p:sp>
        <p:nvSpPr>
          <p:cNvPr id="6" name="Tekstvak 5">
            <a:extLst>
              <a:ext uri="{FF2B5EF4-FFF2-40B4-BE49-F238E27FC236}">
                <a16:creationId xmlns:a16="http://schemas.microsoft.com/office/drawing/2014/main" id="{6AF5C443-494B-0A93-E7E9-04709ACD6F1E}"/>
              </a:ext>
            </a:extLst>
          </p:cNvPr>
          <p:cNvSpPr txBox="1"/>
          <p:nvPr/>
        </p:nvSpPr>
        <p:spPr>
          <a:xfrm>
            <a:off x="1841674" y="572700"/>
            <a:ext cx="7212174" cy="5386090"/>
          </a:xfrm>
          <a:prstGeom prst="rect">
            <a:avLst/>
          </a:prstGeom>
          <a:noFill/>
        </p:spPr>
        <p:txBody>
          <a:bodyPr wrap="square" rtlCol="0">
            <a:spAutoFit/>
          </a:bodyPr>
          <a:lstStyle/>
          <a:p>
            <a:pPr marL="342900" lvl="3" indent="-342900">
              <a:lnSpc>
                <a:spcPct val="150000"/>
              </a:lnSpc>
              <a:buFont typeface="Arial" panose="020B0604020202020204" pitchFamily="34" charset="0"/>
              <a:buChar char="•"/>
            </a:pPr>
            <a:r>
              <a:rPr lang="en-US" sz="2000" b="1" dirty="0" err="1">
                <a:solidFill>
                  <a:srgbClr val="350939"/>
                </a:solidFill>
                <a:latin typeface="Alef"/>
                <a:cs typeface="Alef"/>
                <a:sym typeface="Wingdings" pitchFamily="2" charset="2"/>
              </a:rPr>
              <a:t>Aqida</a:t>
            </a:r>
            <a:r>
              <a:rPr lang="en-US" sz="2000" b="1" dirty="0">
                <a:solidFill>
                  <a:srgbClr val="350939"/>
                </a:solidFill>
                <a:latin typeface="Alef"/>
                <a:cs typeface="Alef"/>
                <a:sym typeface="Wingdings" pitchFamily="2" charset="2"/>
              </a:rPr>
              <a:t> and </a:t>
            </a:r>
            <a:r>
              <a:rPr lang="en-US" sz="2000" b="1" dirty="0" err="1">
                <a:solidFill>
                  <a:srgbClr val="350939"/>
                </a:solidFill>
                <a:latin typeface="Alef"/>
                <a:cs typeface="Alef"/>
                <a:sym typeface="Wingdings" pitchFamily="2" charset="2"/>
              </a:rPr>
              <a:t>Ilm</a:t>
            </a:r>
            <a:r>
              <a:rPr lang="en-US" sz="2000" b="1" dirty="0">
                <a:solidFill>
                  <a:srgbClr val="350939"/>
                </a:solidFill>
                <a:latin typeface="Alef"/>
                <a:cs typeface="Alef"/>
                <a:sym typeface="Wingdings" pitchFamily="2" charset="2"/>
              </a:rPr>
              <a:t> al-Kalam</a:t>
            </a:r>
          </a:p>
          <a:p>
            <a:pPr lvl="3"/>
            <a:endParaRPr lang="en-US" sz="2000" b="1" dirty="0">
              <a:solidFill>
                <a:srgbClr val="350939"/>
              </a:solidFill>
              <a:latin typeface="Alef"/>
              <a:cs typeface="Alef"/>
              <a:sym typeface="Wingdings" pitchFamily="2" charset="2"/>
            </a:endParaRPr>
          </a:p>
          <a:p>
            <a:pPr marL="342900" lvl="3" indent="-342900">
              <a:buFont typeface="Wingdings" pitchFamily="2" charset="2"/>
              <a:buChar char="à"/>
            </a:pPr>
            <a:r>
              <a:rPr lang="en-US" sz="2000" dirty="0" err="1">
                <a:solidFill>
                  <a:srgbClr val="350939"/>
                </a:solidFill>
                <a:latin typeface="Alef"/>
                <a:cs typeface="Alef"/>
                <a:sym typeface="Wingdings" pitchFamily="2" charset="2"/>
              </a:rPr>
              <a:t>Aqida</a:t>
            </a:r>
            <a:r>
              <a:rPr lang="en-US" sz="2000" dirty="0">
                <a:solidFill>
                  <a:srgbClr val="350939"/>
                </a:solidFill>
                <a:latin typeface="Alef"/>
                <a:cs typeface="Alef"/>
                <a:sym typeface="Wingdings" pitchFamily="2" charset="2"/>
              </a:rPr>
              <a:t> represent the specific beliefs of a religion.</a:t>
            </a:r>
          </a:p>
          <a:p>
            <a:pPr marL="342900" lvl="3" indent="-342900">
              <a:buFont typeface="Wingdings" pitchFamily="2" charset="2"/>
              <a:buChar char="à"/>
            </a:pPr>
            <a:r>
              <a:rPr lang="en-US" sz="2000" dirty="0" err="1">
                <a:solidFill>
                  <a:srgbClr val="350939"/>
                </a:solidFill>
                <a:latin typeface="Alef"/>
                <a:cs typeface="Alef"/>
                <a:sym typeface="Wingdings" pitchFamily="2" charset="2"/>
              </a:rPr>
              <a:t>Ilm</a:t>
            </a:r>
            <a:r>
              <a:rPr lang="en-US" sz="2000" dirty="0">
                <a:solidFill>
                  <a:srgbClr val="350939"/>
                </a:solidFill>
                <a:latin typeface="Alef"/>
                <a:cs typeface="Alef"/>
                <a:sym typeface="Wingdings" pitchFamily="2" charset="2"/>
              </a:rPr>
              <a:t> al-Kalam is the rational science defending and explaining the beliefs of Islam (philosophy of religion), and engages the beliefs of other religions (comparative theology).</a:t>
            </a:r>
          </a:p>
          <a:p>
            <a:pPr lvl="3"/>
            <a:endParaRPr lang="en-US" sz="2000" dirty="0">
              <a:solidFill>
                <a:srgbClr val="350939"/>
              </a:solidFill>
              <a:latin typeface="Alef"/>
              <a:cs typeface="Alef"/>
              <a:sym typeface="Wingdings" pitchFamily="2" charset="2"/>
            </a:endParaRPr>
          </a:p>
          <a:p>
            <a:pPr marL="342900" lvl="3" indent="-342900">
              <a:buFont typeface="Wingdings" pitchFamily="2" charset="2"/>
              <a:buChar char="à"/>
            </a:pPr>
            <a:r>
              <a:rPr lang="en-US" sz="2000" dirty="0">
                <a:solidFill>
                  <a:srgbClr val="350939"/>
                </a:solidFill>
                <a:latin typeface="Alef"/>
                <a:cs typeface="Alef"/>
                <a:sym typeface="Wingdings" pitchFamily="2" charset="2"/>
              </a:rPr>
              <a:t>No engagement with the </a:t>
            </a:r>
            <a:r>
              <a:rPr lang="en-US" sz="2000" dirty="0" err="1">
                <a:solidFill>
                  <a:srgbClr val="350939"/>
                </a:solidFill>
                <a:latin typeface="Alef"/>
                <a:cs typeface="Alef"/>
                <a:sym typeface="Wingdings" pitchFamily="2" charset="2"/>
              </a:rPr>
              <a:t>Aqida</a:t>
            </a:r>
            <a:r>
              <a:rPr lang="en-US" sz="2000" dirty="0">
                <a:solidFill>
                  <a:srgbClr val="350939"/>
                </a:solidFill>
                <a:latin typeface="Alef"/>
                <a:cs typeface="Alef"/>
                <a:sym typeface="Wingdings" pitchFamily="2" charset="2"/>
              </a:rPr>
              <a:t> of others, but instead full engagement with Islamic </a:t>
            </a:r>
            <a:r>
              <a:rPr lang="en-US" sz="2000" dirty="0" err="1">
                <a:solidFill>
                  <a:srgbClr val="350939"/>
                </a:solidFill>
                <a:latin typeface="Alef"/>
                <a:cs typeface="Alef"/>
                <a:sym typeface="Wingdings" pitchFamily="2" charset="2"/>
              </a:rPr>
              <a:t>Aqida</a:t>
            </a:r>
            <a:r>
              <a:rPr lang="en-US" sz="2000" dirty="0">
                <a:solidFill>
                  <a:srgbClr val="350939"/>
                </a:solidFill>
                <a:latin typeface="Alef"/>
                <a:cs typeface="Alef"/>
                <a:sym typeface="Wingdings" pitchFamily="2" charset="2"/>
              </a:rPr>
              <a:t>.</a:t>
            </a:r>
          </a:p>
          <a:p>
            <a:pPr marL="342900" lvl="3" indent="-342900">
              <a:buFont typeface="Wingdings" pitchFamily="2" charset="2"/>
              <a:buChar char="à"/>
            </a:pPr>
            <a:r>
              <a:rPr lang="en-US" sz="2000" dirty="0">
                <a:solidFill>
                  <a:srgbClr val="350939"/>
                </a:solidFill>
                <a:latin typeface="Alef"/>
                <a:cs typeface="Alef"/>
                <a:sym typeface="Wingdings" pitchFamily="2" charset="2"/>
              </a:rPr>
              <a:t>Minimal engagement in </a:t>
            </a:r>
            <a:r>
              <a:rPr lang="en-US" sz="2000" dirty="0" err="1">
                <a:solidFill>
                  <a:srgbClr val="350939"/>
                </a:solidFill>
                <a:latin typeface="Alef"/>
                <a:cs typeface="Alef"/>
                <a:sym typeface="Wingdings" pitchFamily="2" charset="2"/>
              </a:rPr>
              <a:t>Ilm</a:t>
            </a:r>
            <a:r>
              <a:rPr lang="en-US" sz="2000" dirty="0">
                <a:solidFill>
                  <a:srgbClr val="350939"/>
                </a:solidFill>
                <a:latin typeface="Alef"/>
                <a:cs typeface="Alef"/>
                <a:sym typeface="Wingdings" pitchFamily="2" charset="2"/>
              </a:rPr>
              <a:t> al-Kalam to know how to defend Islam and how it differs from other religions.</a:t>
            </a:r>
          </a:p>
          <a:p>
            <a:pPr lvl="3"/>
            <a:endParaRPr lang="en-US" sz="2000" dirty="0">
              <a:solidFill>
                <a:srgbClr val="350939"/>
              </a:solidFill>
              <a:latin typeface="Alef"/>
              <a:cs typeface="Alef"/>
              <a:sym typeface="Wingdings" pitchFamily="2" charset="2"/>
            </a:endParaRPr>
          </a:p>
          <a:p>
            <a:pPr marL="514350" lvl="3" indent="-514350">
              <a:lnSpc>
                <a:spcPct val="150000"/>
              </a:lnSpc>
              <a:buFont typeface="Arial" panose="020B0604020202020204" pitchFamily="34" charset="0"/>
              <a:buChar char="•"/>
            </a:pPr>
            <a:endParaRPr lang="en-US" sz="2000" dirty="0">
              <a:solidFill>
                <a:srgbClr val="350939"/>
              </a:solidFill>
              <a:latin typeface="Alef"/>
              <a:cs typeface="Alef"/>
              <a:sym typeface="Wingdings" pitchFamily="2" charset="2"/>
            </a:endParaRPr>
          </a:p>
          <a:p>
            <a:pPr lvl="3">
              <a:lnSpc>
                <a:spcPct val="150000"/>
              </a:lnSpc>
            </a:pPr>
            <a:endParaRPr lang="en-US" sz="2000" dirty="0">
              <a:solidFill>
                <a:srgbClr val="350939"/>
              </a:solidFill>
              <a:latin typeface="Alef"/>
              <a:cs typeface="Alef"/>
              <a:sym typeface="Wingdings" pitchFamily="2" charset="2"/>
            </a:endParaRPr>
          </a:p>
          <a:p>
            <a:endParaRPr lang="en-US" dirty="0"/>
          </a:p>
        </p:txBody>
      </p:sp>
    </p:spTree>
    <p:extLst>
      <p:ext uri="{BB962C8B-B14F-4D97-AF65-F5344CB8AC3E}">
        <p14:creationId xmlns:p14="http://schemas.microsoft.com/office/powerpoint/2010/main" val="2018075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Shape 563"/>
        <p:cNvGrpSpPr/>
        <p:nvPr/>
      </p:nvGrpSpPr>
      <p:grpSpPr>
        <a:xfrm>
          <a:off x="0" y="0"/>
          <a:ext cx="0" cy="0"/>
          <a:chOff x="0" y="0"/>
          <a:chExt cx="0" cy="0"/>
        </a:xfrm>
      </p:grpSpPr>
      <p:sp>
        <p:nvSpPr>
          <p:cNvPr id="2" name="Title 7">
            <a:extLst>
              <a:ext uri="{FF2B5EF4-FFF2-40B4-BE49-F238E27FC236}">
                <a16:creationId xmlns:a16="http://schemas.microsoft.com/office/drawing/2014/main" id="{F03BAF04-9D08-792F-FF78-5542C97D6075}"/>
              </a:ext>
            </a:extLst>
          </p:cNvPr>
          <p:cNvSpPr txBox="1">
            <a:spLocks/>
          </p:cNvSpPr>
          <p:nvPr/>
        </p:nvSpPr>
        <p:spPr>
          <a:xfrm>
            <a:off x="1738644" y="0"/>
            <a:ext cx="7765961"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Montserrat"/>
              <a:buNone/>
              <a:defRPr sz="33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9pPr>
          </a:lstStyle>
          <a:p>
            <a:r>
              <a:rPr lang="en-MY" sz="2800" dirty="0"/>
              <a:t>Doctrinal dimension of engagement</a:t>
            </a:r>
          </a:p>
        </p:txBody>
      </p:sp>
      <p:sp>
        <p:nvSpPr>
          <p:cNvPr id="6" name="Tekstvak 5">
            <a:extLst>
              <a:ext uri="{FF2B5EF4-FFF2-40B4-BE49-F238E27FC236}">
                <a16:creationId xmlns:a16="http://schemas.microsoft.com/office/drawing/2014/main" id="{6AF5C443-494B-0A93-E7E9-04709ACD6F1E}"/>
              </a:ext>
            </a:extLst>
          </p:cNvPr>
          <p:cNvSpPr txBox="1"/>
          <p:nvPr/>
        </p:nvSpPr>
        <p:spPr>
          <a:xfrm>
            <a:off x="1841674" y="572700"/>
            <a:ext cx="7212174" cy="4462760"/>
          </a:xfrm>
          <a:prstGeom prst="rect">
            <a:avLst/>
          </a:prstGeom>
          <a:noFill/>
        </p:spPr>
        <p:txBody>
          <a:bodyPr wrap="square" rtlCol="0">
            <a:spAutoFit/>
          </a:bodyPr>
          <a:lstStyle/>
          <a:p>
            <a:pPr marL="342900" lvl="3" indent="-342900">
              <a:lnSpc>
                <a:spcPct val="150000"/>
              </a:lnSpc>
              <a:buFont typeface="Arial" panose="020B0604020202020204" pitchFamily="34" charset="0"/>
              <a:buChar char="•"/>
            </a:pPr>
            <a:r>
              <a:rPr lang="en-US" sz="2000" b="1" dirty="0">
                <a:solidFill>
                  <a:srgbClr val="350939"/>
                </a:solidFill>
                <a:latin typeface="Alef"/>
                <a:cs typeface="Alef"/>
                <a:sym typeface="Wingdings" pitchFamily="2" charset="2"/>
              </a:rPr>
              <a:t>Falsafa </a:t>
            </a:r>
          </a:p>
          <a:p>
            <a:pPr lvl="3"/>
            <a:endParaRPr lang="en-US" sz="2000" b="1" dirty="0">
              <a:solidFill>
                <a:srgbClr val="350939"/>
              </a:solidFill>
              <a:latin typeface="Alef"/>
              <a:cs typeface="Alef"/>
              <a:sym typeface="Wingdings" pitchFamily="2" charset="2"/>
            </a:endParaRPr>
          </a:p>
          <a:p>
            <a:pPr marL="342900" lvl="3" indent="-342900">
              <a:buFont typeface="Wingdings" pitchFamily="2" charset="2"/>
              <a:buChar char="à"/>
            </a:pPr>
            <a:r>
              <a:rPr lang="en-US" sz="2000" dirty="0">
                <a:solidFill>
                  <a:srgbClr val="350939"/>
                </a:solidFill>
                <a:latin typeface="Alef"/>
                <a:cs typeface="Alef"/>
                <a:sym typeface="Wingdings" pitchFamily="2" charset="2"/>
              </a:rPr>
              <a:t>Al-Ghazali stated that one should know general philosophy (logic, mathematics, </a:t>
            </a:r>
            <a:r>
              <a:rPr lang="en-US" sz="2000" dirty="0" err="1">
                <a:solidFill>
                  <a:srgbClr val="350939"/>
                </a:solidFill>
                <a:latin typeface="Alef"/>
                <a:cs typeface="Alef"/>
                <a:sym typeface="Wingdings" pitchFamily="2" charset="2"/>
              </a:rPr>
              <a:t>rhetorics</a:t>
            </a:r>
            <a:r>
              <a:rPr lang="en-US" sz="2000" dirty="0">
                <a:solidFill>
                  <a:srgbClr val="350939"/>
                </a:solidFill>
                <a:latin typeface="Alef"/>
                <a:cs typeface="Alef"/>
                <a:sym typeface="Wingdings" pitchFamily="2" charset="2"/>
              </a:rPr>
              <a:t>) as this develops critical knowledge skills.</a:t>
            </a:r>
          </a:p>
          <a:p>
            <a:pPr lvl="3"/>
            <a:endParaRPr lang="en-US" sz="2000" dirty="0">
              <a:solidFill>
                <a:srgbClr val="350939"/>
              </a:solidFill>
              <a:latin typeface="Alef"/>
              <a:cs typeface="Alef"/>
              <a:sym typeface="Wingdings" pitchFamily="2" charset="2"/>
            </a:endParaRPr>
          </a:p>
          <a:p>
            <a:pPr marL="342900" lvl="3" indent="-342900">
              <a:buFont typeface="Wingdings" pitchFamily="2" charset="2"/>
              <a:buChar char="à"/>
            </a:pPr>
            <a:r>
              <a:rPr lang="en-US" sz="2000" dirty="0">
                <a:solidFill>
                  <a:srgbClr val="350939"/>
                </a:solidFill>
                <a:latin typeface="Alef"/>
                <a:cs typeface="Alef"/>
                <a:sym typeface="Wingdings" pitchFamily="2" charset="2"/>
              </a:rPr>
              <a:t>He also stated to general believers stay away from complex philosophy such as metaphysics as it can create doubt and confusion.</a:t>
            </a:r>
          </a:p>
          <a:p>
            <a:pPr marL="342900" lvl="3" indent="-342900">
              <a:buFont typeface="Wingdings" pitchFamily="2" charset="2"/>
              <a:buChar char="à"/>
            </a:pPr>
            <a:endParaRPr lang="en-US" sz="2000" dirty="0">
              <a:solidFill>
                <a:srgbClr val="350939"/>
              </a:solidFill>
              <a:latin typeface="Alef"/>
              <a:cs typeface="Alef"/>
              <a:sym typeface="Wingdings" pitchFamily="2" charset="2"/>
            </a:endParaRPr>
          </a:p>
          <a:p>
            <a:pPr marL="514350" lvl="3" indent="-514350">
              <a:lnSpc>
                <a:spcPct val="150000"/>
              </a:lnSpc>
              <a:buFont typeface="Arial" panose="020B0604020202020204" pitchFamily="34" charset="0"/>
              <a:buChar char="•"/>
            </a:pPr>
            <a:endParaRPr lang="en-US" sz="2000" dirty="0">
              <a:solidFill>
                <a:srgbClr val="350939"/>
              </a:solidFill>
              <a:latin typeface="Alef"/>
              <a:cs typeface="Alef"/>
              <a:sym typeface="Wingdings" pitchFamily="2" charset="2"/>
            </a:endParaRPr>
          </a:p>
          <a:p>
            <a:pPr lvl="3">
              <a:lnSpc>
                <a:spcPct val="150000"/>
              </a:lnSpc>
            </a:pPr>
            <a:endParaRPr lang="en-US" sz="2000" dirty="0">
              <a:solidFill>
                <a:srgbClr val="350939"/>
              </a:solidFill>
              <a:latin typeface="Alef"/>
              <a:cs typeface="Alef"/>
              <a:sym typeface="Wingdings" pitchFamily="2" charset="2"/>
            </a:endParaRPr>
          </a:p>
          <a:p>
            <a:endParaRPr lang="en-US" dirty="0"/>
          </a:p>
        </p:txBody>
      </p:sp>
    </p:spTree>
    <p:extLst>
      <p:ext uri="{BB962C8B-B14F-4D97-AF65-F5344CB8AC3E}">
        <p14:creationId xmlns:p14="http://schemas.microsoft.com/office/powerpoint/2010/main" val="1802057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Shape 526"/>
        <p:cNvGrpSpPr/>
        <p:nvPr/>
      </p:nvGrpSpPr>
      <p:grpSpPr>
        <a:xfrm>
          <a:off x="0" y="0"/>
          <a:ext cx="0" cy="0"/>
          <a:chOff x="0" y="0"/>
          <a:chExt cx="0" cy="0"/>
        </a:xfrm>
      </p:grpSpPr>
      <p:sp>
        <p:nvSpPr>
          <p:cNvPr id="2" name="Title 7">
            <a:extLst>
              <a:ext uri="{FF2B5EF4-FFF2-40B4-BE49-F238E27FC236}">
                <a16:creationId xmlns:a16="http://schemas.microsoft.com/office/drawing/2014/main" id="{8A82403E-A196-9D0C-E0B6-6A1575EEE51A}"/>
              </a:ext>
            </a:extLst>
          </p:cNvPr>
          <p:cNvSpPr>
            <a:spLocks noGrp="1"/>
          </p:cNvSpPr>
          <p:nvPr>
            <p:ph type="title"/>
          </p:nvPr>
        </p:nvSpPr>
        <p:spPr>
          <a:xfrm>
            <a:off x="231813" y="200326"/>
            <a:ext cx="7018993" cy="572700"/>
          </a:xfrm>
        </p:spPr>
        <p:txBody>
          <a:bodyPr/>
          <a:lstStyle/>
          <a:p>
            <a:pPr algn="l"/>
            <a:r>
              <a:rPr lang="en-MY" sz="2400" dirty="0" err="1"/>
              <a:t>Ethico</a:t>
            </a:r>
            <a:r>
              <a:rPr lang="en-MY" sz="2400" dirty="0"/>
              <a:t>-legal dimension of engagement</a:t>
            </a:r>
          </a:p>
        </p:txBody>
      </p:sp>
      <p:sp>
        <p:nvSpPr>
          <p:cNvPr id="4" name="Tekstvak 3">
            <a:extLst>
              <a:ext uri="{FF2B5EF4-FFF2-40B4-BE49-F238E27FC236}">
                <a16:creationId xmlns:a16="http://schemas.microsoft.com/office/drawing/2014/main" id="{E56B9B69-0A60-6760-0A6E-E1FCB141B11E}"/>
              </a:ext>
            </a:extLst>
          </p:cNvPr>
          <p:cNvSpPr txBox="1"/>
          <p:nvPr/>
        </p:nvSpPr>
        <p:spPr>
          <a:xfrm>
            <a:off x="115906" y="669994"/>
            <a:ext cx="7134900" cy="4955203"/>
          </a:xfrm>
          <a:prstGeom prst="rect">
            <a:avLst/>
          </a:prstGeom>
          <a:noFill/>
        </p:spPr>
        <p:txBody>
          <a:bodyPr wrap="square" rtlCol="0">
            <a:spAutoFit/>
          </a:bodyPr>
          <a:lstStyle/>
          <a:p>
            <a:pPr marL="514350" lvl="3" indent="-514350">
              <a:lnSpc>
                <a:spcPct val="150000"/>
              </a:lnSpc>
              <a:buFont typeface="Arial" panose="020B0604020202020204" pitchFamily="34" charset="0"/>
              <a:buChar char="•"/>
            </a:pPr>
            <a:r>
              <a:rPr lang="en-US" sz="2000" b="1" dirty="0">
                <a:solidFill>
                  <a:srgbClr val="350939"/>
                </a:solidFill>
                <a:latin typeface="Alef"/>
                <a:cs typeface="Alef"/>
                <a:sym typeface="Wingdings" pitchFamily="2" charset="2"/>
              </a:rPr>
              <a:t>Fiqh and </a:t>
            </a:r>
            <a:r>
              <a:rPr lang="en-US" sz="2000" b="1" dirty="0" err="1">
                <a:solidFill>
                  <a:srgbClr val="350939"/>
                </a:solidFill>
                <a:latin typeface="Alef"/>
                <a:cs typeface="Alef"/>
                <a:sym typeface="Wingdings" pitchFamily="2" charset="2"/>
              </a:rPr>
              <a:t>Adab</a:t>
            </a:r>
            <a:endParaRPr lang="en-US" sz="2000" b="1" dirty="0">
              <a:solidFill>
                <a:srgbClr val="350939"/>
              </a:solidFill>
              <a:latin typeface="Alef"/>
              <a:cs typeface="Alef"/>
              <a:sym typeface="Wingdings" pitchFamily="2" charset="2"/>
            </a:endParaRPr>
          </a:p>
          <a:p>
            <a:pPr lvl="3"/>
            <a:endParaRPr lang="en-US" sz="2000" dirty="0">
              <a:solidFill>
                <a:srgbClr val="350939"/>
              </a:solidFill>
              <a:latin typeface="Alef"/>
              <a:cs typeface="Alef"/>
              <a:sym typeface="Wingdings" pitchFamily="2" charset="2"/>
            </a:endParaRPr>
          </a:p>
          <a:p>
            <a:pPr marL="342900" lvl="3" indent="-342900">
              <a:buFont typeface="Wingdings" pitchFamily="2" charset="2"/>
              <a:buChar char="à"/>
            </a:pPr>
            <a:r>
              <a:rPr lang="en-US" sz="2000" dirty="0">
                <a:solidFill>
                  <a:srgbClr val="350939"/>
                </a:solidFill>
                <a:latin typeface="Alef"/>
                <a:cs typeface="Alef"/>
                <a:sym typeface="Wingdings" pitchFamily="2" charset="2"/>
              </a:rPr>
              <a:t>Most religions have next to their ritual practice specific norms and commands in relation to food, dress, marriage, family, crime, war, trade etc.</a:t>
            </a:r>
          </a:p>
          <a:p>
            <a:pPr marL="342900" lvl="3" indent="-342900">
              <a:buFont typeface="Wingdings" pitchFamily="2" charset="2"/>
              <a:buChar char="à"/>
            </a:pPr>
            <a:r>
              <a:rPr lang="en-US" sz="2000" dirty="0">
                <a:solidFill>
                  <a:srgbClr val="350939"/>
                </a:solidFill>
                <a:latin typeface="Alef"/>
                <a:cs typeface="Alef"/>
                <a:sym typeface="Wingdings" pitchFamily="2" charset="2"/>
              </a:rPr>
              <a:t>Islam accepts some of their norms as acceptable for Muslims to engage with such as food and marriage, but no engagement with the Fiqh of other religions which represent their specific religious identity.</a:t>
            </a:r>
          </a:p>
          <a:p>
            <a:pPr marL="342900" lvl="3" indent="-342900">
              <a:buFont typeface="Wingdings" pitchFamily="2" charset="2"/>
              <a:buChar char="à"/>
            </a:pPr>
            <a:r>
              <a:rPr lang="en-US" sz="2000" dirty="0" err="1">
                <a:solidFill>
                  <a:srgbClr val="350939"/>
                </a:solidFill>
                <a:latin typeface="Alef"/>
                <a:cs typeface="Alef"/>
                <a:sym typeface="Wingdings" pitchFamily="2" charset="2"/>
              </a:rPr>
              <a:t>Adab</a:t>
            </a:r>
            <a:r>
              <a:rPr lang="en-US" sz="2000" dirty="0">
                <a:solidFill>
                  <a:srgbClr val="350939"/>
                </a:solidFill>
                <a:latin typeface="Alef"/>
                <a:cs typeface="Alef"/>
                <a:sym typeface="Wingdings" pitchFamily="2" charset="2"/>
              </a:rPr>
              <a:t> or </a:t>
            </a:r>
            <a:r>
              <a:rPr lang="en-US" sz="2000" dirty="0" err="1">
                <a:solidFill>
                  <a:srgbClr val="350939"/>
                </a:solidFill>
                <a:latin typeface="Alef"/>
                <a:cs typeface="Alef"/>
                <a:sym typeface="Wingdings" pitchFamily="2" charset="2"/>
              </a:rPr>
              <a:t>Akhlaq</a:t>
            </a:r>
            <a:r>
              <a:rPr lang="en-US" sz="2000" dirty="0">
                <a:solidFill>
                  <a:srgbClr val="350939"/>
                </a:solidFill>
                <a:latin typeface="Alef"/>
                <a:cs typeface="Alef"/>
                <a:sym typeface="Wingdings" pitchFamily="2" charset="2"/>
              </a:rPr>
              <a:t> should be applied to every human, except those that represent the rights of Muslims.</a:t>
            </a:r>
          </a:p>
          <a:p>
            <a:pPr lvl="3">
              <a:lnSpc>
                <a:spcPct val="150000"/>
              </a:lnSpc>
            </a:pPr>
            <a:endParaRPr lang="en-US" sz="800" dirty="0">
              <a:solidFill>
                <a:srgbClr val="350939"/>
              </a:solidFill>
              <a:latin typeface="Alef"/>
              <a:cs typeface="Alef"/>
              <a:sym typeface="Wingdings" pitchFamily="2" charset="2"/>
            </a:endParaRPr>
          </a:p>
          <a:p>
            <a:pPr lvl="3">
              <a:lnSpc>
                <a:spcPct val="150000"/>
              </a:lnSpc>
            </a:pPr>
            <a:endParaRPr lang="en-US" sz="2000" dirty="0">
              <a:solidFill>
                <a:srgbClr val="350939"/>
              </a:solidFill>
              <a:latin typeface="Alef"/>
              <a:cs typeface="Alef"/>
              <a:sym typeface="Wingdings" pitchFamily="2" charset="2"/>
            </a:endParaRPr>
          </a:p>
          <a:p>
            <a:pPr lvl="3">
              <a:lnSpc>
                <a:spcPct val="150000"/>
              </a:lnSpc>
            </a:pPr>
            <a:endParaRPr lang="en-US" sz="2000" dirty="0">
              <a:solidFill>
                <a:srgbClr val="350939"/>
              </a:solidFill>
              <a:latin typeface="Alef"/>
              <a:cs typeface="Alef"/>
              <a:sym typeface="Wingdings" pitchFamily="2" charset="2"/>
            </a:endParaRPr>
          </a:p>
          <a:p>
            <a:endParaRPr lang="en-US" dirty="0"/>
          </a:p>
        </p:txBody>
      </p:sp>
    </p:spTree>
    <p:extLst>
      <p:ext uri="{BB962C8B-B14F-4D97-AF65-F5344CB8AC3E}">
        <p14:creationId xmlns:p14="http://schemas.microsoft.com/office/powerpoint/2010/main" val="3179312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Shape 526"/>
        <p:cNvGrpSpPr/>
        <p:nvPr/>
      </p:nvGrpSpPr>
      <p:grpSpPr>
        <a:xfrm>
          <a:off x="0" y="0"/>
          <a:ext cx="0" cy="0"/>
          <a:chOff x="0" y="0"/>
          <a:chExt cx="0" cy="0"/>
        </a:xfrm>
      </p:grpSpPr>
      <p:sp>
        <p:nvSpPr>
          <p:cNvPr id="2" name="Title 7">
            <a:extLst>
              <a:ext uri="{FF2B5EF4-FFF2-40B4-BE49-F238E27FC236}">
                <a16:creationId xmlns:a16="http://schemas.microsoft.com/office/drawing/2014/main" id="{8A82403E-A196-9D0C-E0B6-6A1575EEE51A}"/>
              </a:ext>
            </a:extLst>
          </p:cNvPr>
          <p:cNvSpPr>
            <a:spLocks noGrp="1"/>
          </p:cNvSpPr>
          <p:nvPr>
            <p:ph type="title"/>
          </p:nvPr>
        </p:nvSpPr>
        <p:spPr>
          <a:xfrm>
            <a:off x="231813" y="200326"/>
            <a:ext cx="7018993" cy="572700"/>
          </a:xfrm>
        </p:spPr>
        <p:txBody>
          <a:bodyPr/>
          <a:lstStyle/>
          <a:p>
            <a:pPr algn="l"/>
            <a:r>
              <a:rPr lang="en-MY" sz="2400" dirty="0" err="1"/>
              <a:t>Ethico</a:t>
            </a:r>
            <a:r>
              <a:rPr lang="en-MY" sz="2400" dirty="0"/>
              <a:t>-legal dimension of engagement</a:t>
            </a:r>
          </a:p>
        </p:txBody>
      </p:sp>
      <p:sp>
        <p:nvSpPr>
          <p:cNvPr id="4" name="Tekstvak 3">
            <a:extLst>
              <a:ext uri="{FF2B5EF4-FFF2-40B4-BE49-F238E27FC236}">
                <a16:creationId xmlns:a16="http://schemas.microsoft.com/office/drawing/2014/main" id="{E56B9B69-0A60-6760-0A6E-E1FCB141B11E}"/>
              </a:ext>
            </a:extLst>
          </p:cNvPr>
          <p:cNvSpPr txBox="1"/>
          <p:nvPr/>
        </p:nvSpPr>
        <p:spPr>
          <a:xfrm>
            <a:off x="115906" y="669994"/>
            <a:ext cx="7134900" cy="5570756"/>
          </a:xfrm>
          <a:prstGeom prst="rect">
            <a:avLst/>
          </a:prstGeom>
          <a:noFill/>
        </p:spPr>
        <p:txBody>
          <a:bodyPr wrap="square" rtlCol="0">
            <a:spAutoFit/>
          </a:bodyPr>
          <a:lstStyle/>
          <a:p>
            <a:pPr marL="514350" lvl="3" indent="-514350">
              <a:lnSpc>
                <a:spcPct val="150000"/>
              </a:lnSpc>
              <a:buFont typeface="Arial" panose="020B0604020202020204" pitchFamily="34" charset="0"/>
              <a:buChar char="•"/>
            </a:pPr>
            <a:r>
              <a:rPr lang="en-US" sz="2000" b="1" dirty="0">
                <a:solidFill>
                  <a:srgbClr val="350939"/>
                </a:solidFill>
                <a:latin typeface="Alef"/>
                <a:cs typeface="Alef"/>
                <a:sym typeface="Wingdings" pitchFamily="2" charset="2"/>
              </a:rPr>
              <a:t>Qanun and economy</a:t>
            </a:r>
          </a:p>
          <a:p>
            <a:pPr lvl="3"/>
            <a:endParaRPr lang="en-US" sz="2000" dirty="0">
              <a:solidFill>
                <a:srgbClr val="350939"/>
              </a:solidFill>
              <a:latin typeface="Alef"/>
              <a:cs typeface="Alef"/>
              <a:sym typeface="Wingdings" pitchFamily="2" charset="2"/>
            </a:endParaRPr>
          </a:p>
          <a:p>
            <a:pPr marL="342900" lvl="3" indent="-342900">
              <a:buFont typeface="Wingdings" pitchFamily="2" charset="2"/>
              <a:buChar char="à"/>
            </a:pPr>
            <a:r>
              <a:rPr lang="en-US" sz="2000" dirty="0">
                <a:solidFill>
                  <a:srgbClr val="350939"/>
                </a:solidFill>
                <a:latin typeface="Alef"/>
                <a:cs typeface="Alef"/>
                <a:sym typeface="Wingdings" pitchFamily="2" charset="2"/>
              </a:rPr>
              <a:t>Qanun or secular law is promulgated by the local authorities to retain order and apply justice in society.</a:t>
            </a:r>
          </a:p>
          <a:p>
            <a:pPr marL="342900" lvl="3" indent="-342900">
              <a:buFont typeface="Wingdings" pitchFamily="2" charset="2"/>
              <a:buChar char="à"/>
            </a:pPr>
            <a:r>
              <a:rPr lang="en-US" sz="2000" dirty="0">
                <a:solidFill>
                  <a:srgbClr val="350939"/>
                </a:solidFill>
                <a:latin typeface="Alef"/>
                <a:cs typeface="Alef"/>
                <a:sym typeface="Wingdings" pitchFamily="2" charset="2"/>
              </a:rPr>
              <a:t>Economy is the system of trade and commerce which allows people to gain sustenance and personal and communal wealth.</a:t>
            </a:r>
          </a:p>
          <a:p>
            <a:pPr marL="342900" lvl="3" indent="-342900">
              <a:buFont typeface="Wingdings" pitchFamily="2" charset="2"/>
              <a:buChar char="à"/>
            </a:pPr>
            <a:r>
              <a:rPr lang="en-US" sz="2000" dirty="0">
                <a:solidFill>
                  <a:srgbClr val="350939"/>
                </a:solidFill>
                <a:latin typeface="Alef"/>
                <a:cs typeface="Alef"/>
                <a:sym typeface="Wingdings" pitchFamily="2" charset="2"/>
              </a:rPr>
              <a:t>Muslims are obligated to follow the Qanun of the land they live in, except when it orders them to violate core Islamic beliefs and norms.</a:t>
            </a:r>
          </a:p>
          <a:p>
            <a:pPr marL="342900" lvl="3" indent="-342900">
              <a:buFont typeface="Wingdings" pitchFamily="2" charset="2"/>
              <a:buChar char="à"/>
            </a:pPr>
            <a:r>
              <a:rPr lang="en-US" sz="2000" dirty="0">
                <a:solidFill>
                  <a:srgbClr val="350939"/>
                </a:solidFill>
                <a:latin typeface="Alef"/>
                <a:cs typeface="Alef"/>
                <a:sym typeface="Wingdings" pitchFamily="2" charset="2"/>
              </a:rPr>
              <a:t>All commerce is allowed while avoiding usury and haram goods, and not engage in unlawful contracts (insurance)</a:t>
            </a:r>
          </a:p>
          <a:p>
            <a:pPr marL="342900" lvl="3" indent="-342900">
              <a:buFont typeface="Wingdings" pitchFamily="2" charset="2"/>
              <a:buChar char="à"/>
            </a:pPr>
            <a:endParaRPr lang="en-US" sz="2000" dirty="0">
              <a:solidFill>
                <a:srgbClr val="350939"/>
              </a:solidFill>
              <a:latin typeface="Alef"/>
              <a:cs typeface="Alef"/>
              <a:sym typeface="Wingdings" pitchFamily="2" charset="2"/>
            </a:endParaRPr>
          </a:p>
          <a:p>
            <a:pPr lvl="3">
              <a:lnSpc>
                <a:spcPct val="150000"/>
              </a:lnSpc>
            </a:pPr>
            <a:endParaRPr lang="en-US" sz="800" dirty="0">
              <a:solidFill>
                <a:srgbClr val="350939"/>
              </a:solidFill>
              <a:latin typeface="Alef"/>
              <a:cs typeface="Alef"/>
              <a:sym typeface="Wingdings" pitchFamily="2" charset="2"/>
            </a:endParaRPr>
          </a:p>
          <a:p>
            <a:pPr lvl="3">
              <a:lnSpc>
                <a:spcPct val="150000"/>
              </a:lnSpc>
            </a:pPr>
            <a:endParaRPr lang="en-US" sz="2000" dirty="0">
              <a:solidFill>
                <a:srgbClr val="350939"/>
              </a:solidFill>
              <a:latin typeface="Alef"/>
              <a:cs typeface="Alef"/>
              <a:sym typeface="Wingdings" pitchFamily="2" charset="2"/>
            </a:endParaRPr>
          </a:p>
          <a:p>
            <a:pPr lvl="3">
              <a:lnSpc>
                <a:spcPct val="150000"/>
              </a:lnSpc>
            </a:pPr>
            <a:endParaRPr lang="en-US" sz="2000" dirty="0">
              <a:solidFill>
                <a:srgbClr val="350939"/>
              </a:solidFill>
              <a:latin typeface="Alef"/>
              <a:cs typeface="Alef"/>
              <a:sym typeface="Wingdings" pitchFamily="2" charset="2"/>
            </a:endParaRPr>
          </a:p>
          <a:p>
            <a:endParaRPr lang="en-US" dirty="0"/>
          </a:p>
        </p:txBody>
      </p:sp>
    </p:spTree>
    <p:extLst>
      <p:ext uri="{BB962C8B-B14F-4D97-AF65-F5344CB8AC3E}">
        <p14:creationId xmlns:p14="http://schemas.microsoft.com/office/powerpoint/2010/main" val="3991552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Shape 563"/>
        <p:cNvGrpSpPr/>
        <p:nvPr/>
      </p:nvGrpSpPr>
      <p:grpSpPr>
        <a:xfrm>
          <a:off x="0" y="0"/>
          <a:ext cx="0" cy="0"/>
          <a:chOff x="0" y="0"/>
          <a:chExt cx="0" cy="0"/>
        </a:xfrm>
      </p:grpSpPr>
      <p:sp>
        <p:nvSpPr>
          <p:cNvPr id="2" name="Title 7">
            <a:extLst>
              <a:ext uri="{FF2B5EF4-FFF2-40B4-BE49-F238E27FC236}">
                <a16:creationId xmlns:a16="http://schemas.microsoft.com/office/drawing/2014/main" id="{F03BAF04-9D08-792F-FF78-5542C97D6075}"/>
              </a:ext>
            </a:extLst>
          </p:cNvPr>
          <p:cNvSpPr txBox="1">
            <a:spLocks/>
          </p:cNvSpPr>
          <p:nvPr/>
        </p:nvSpPr>
        <p:spPr>
          <a:xfrm>
            <a:off x="1970464" y="108040"/>
            <a:ext cx="7765961"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Montserrat"/>
              <a:buNone/>
              <a:defRPr sz="33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9pPr>
          </a:lstStyle>
          <a:p>
            <a:r>
              <a:rPr lang="en-MY" sz="2800" dirty="0"/>
              <a:t>Social dimension of engagement</a:t>
            </a:r>
          </a:p>
        </p:txBody>
      </p:sp>
      <p:sp>
        <p:nvSpPr>
          <p:cNvPr id="6" name="Tekstvak 5">
            <a:extLst>
              <a:ext uri="{FF2B5EF4-FFF2-40B4-BE49-F238E27FC236}">
                <a16:creationId xmlns:a16="http://schemas.microsoft.com/office/drawing/2014/main" id="{6AF5C443-494B-0A93-E7E9-04709ACD6F1E}"/>
              </a:ext>
            </a:extLst>
          </p:cNvPr>
          <p:cNvSpPr txBox="1"/>
          <p:nvPr/>
        </p:nvSpPr>
        <p:spPr>
          <a:xfrm>
            <a:off x="1790159" y="495426"/>
            <a:ext cx="7212174" cy="5386090"/>
          </a:xfrm>
          <a:prstGeom prst="rect">
            <a:avLst/>
          </a:prstGeom>
          <a:noFill/>
        </p:spPr>
        <p:txBody>
          <a:bodyPr wrap="square" rtlCol="0">
            <a:spAutoFit/>
          </a:bodyPr>
          <a:lstStyle/>
          <a:p>
            <a:pPr marL="342900" lvl="3" indent="-342900">
              <a:lnSpc>
                <a:spcPct val="150000"/>
              </a:lnSpc>
              <a:buFont typeface="Arial" panose="020B0604020202020204" pitchFamily="34" charset="0"/>
              <a:buChar char="•"/>
            </a:pPr>
            <a:r>
              <a:rPr lang="en-US" sz="2000" b="1" dirty="0">
                <a:solidFill>
                  <a:srgbClr val="350939"/>
                </a:solidFill>
                <a:latin typeface="Alef"/>
                <a:cs typeface="Alef"/>
                <a:sym typeface="Wingdings" pitchFamily="2" charset="2"/>
              </a:rPr>
              <a:t>Madrassa and mosque</a:t>
            </a:r>
          </a:p>
          <a:p>
            <a:pPr lvl="3"/>
            <a:endParaRPr lang="en-US" sz="2000" b="1" dirty="0">
              <a:solidFill>
                <a:srgbClr val="350939"/>
              </a:solidFill>
              <a:latin typeface="Alef"/>
              <a:cs typeface="Alef"/>
              <a:sym typeface="Wingdings" pitchFamily="2" charset="2"/>
            </a:endParaRPr>
          </a:p>
          <a:p>
            <a:pPr marL="342900" lvl="3" indent="-342900">
              <a:buFont typeface="Wingdings" pitchFamily="2" charset="2"/>
              <a:buChar char="à"/>
            </a:pPr>
            <a:r>
              <a:rPr lang="en-US" sz="2000" dirty="0">
                <a:solidFill>
                  <a:srgbClr val="350939"/>
                </a:solidFill>
                <a:latin typeface="Alef"/>
                <a:cs typeface="Alef"/>
                <a:sym typeface="Wingdings" pitchFamily="2" charset="2"/>
              </a:rPr>
              <a:t>Gaining general and religious knowledge skills are on obligation on each believer, engaging public schools are therefore allowed to gain general knowledge next to obligatory religious schooling in madrassa and mosque.</a:t>
            </a:r>
          </a:p>
          <a:p>
            <a:pPr marL="342900" lvl="3" indent="-342900">
              <a:buFont typeface="Wingdings" pitchFamily="2" charset="2"/>
              <a:buChar char="à"/>
            </a:pPr>
            <a:r>
              <a:rPr lang="en-US" sz="2000" dirty="0">
                <a:solidFill>
                  <a:srgbClr val="350939"/>
                </a:solidFill>
                <a:latin typeface="Alef"/>
                <a:cs typeface="Alef"/>
                <a:sym typeface="Wingdings" pitchFamily="2" charset="2"/>
              </a:rPr>
              <a:t>Religious schools (Islamic primary/secondary schools) which provide both general and religious knowledge are recommended.</a:t>
            </a:r>
          </a:p>
          <a:p>
            <a:pPr marL="342900" lvl="3" indent="-342900">
              <a:buFont typeface="Wingdings" pitchFamily="2" charset="2"/>
              <a:buChar char="à"/>
            </a:pPr>
            <a:r>
              <a:rPr lang="en-US" sz="2000" dirty="0">
                <a:solidFill>
                  <a:srgbClr val="350939"/>
                </a:solidFill>
                <a:latin typeface="Alef"/>
                <a:cs typeface="Alef"/>
                <a:sym typeface="Wingdings" pitchFamily="2" charset="2"/>
              </a:rPr>
              <a:t>Engaging with other religious institutions such as churches should only be done by and under the supervision of scholars and believers committed to the mosque.</a:t>
            </a:r>
          </a:p>
          <a:p>
            <a:pPr marL="514350" lvl="3" indent="-514350">
              <a:lnSpc>
                <a:spcPct val="150000"/>
              </a:lnSpc>
              <a:buFont typeface="Arial" panose="020B0604020202020204" pitchFamily="34" charset="0"/>
              <a:buChar char="•"/>
            </a:pPr>
            <a:endParaRPr lang="en-US" sz="2000" dirty="0">
              <a:solidFill>
                <a:srgbClr val="350939"/>
              </a:solidFill>
              <a:latin typeface="Alef"/>
              <a:cs typeface="Alef"/>
              <a:sym typeface="Wingdings" pitchFamily="2" charset="2"/>
            </a:endParaRPr>
          </a:p>
          <a:p>
            <a:pPr lvl="3">
              <a:lnSpc>
                <a:spcPct val="150000"/>
              </a:lnSpc>
            </a:pPr>
            <a:endParaRPr lang="en-US" sz="2000" dirty="0">
              <a:solidFill>
                <a:srgbClr val="350939"/>
              </a:solidFill>
              <a:latin typeface="Alef"/>
              <a:cs typeface="Alef"/>
              <a:sym typeface="Wingdings" pitchFamily="2" charset="2"/>
            </a:endParaRPr>
          </a:p>
          <a:p>
            <a:endParaRPr lang="en-US" dirty="0"/>
          </a:p>
        </p:txBody>
      </p:sp>
    </p:spTree>
    <p:extLst>
      <p:ext uri="{BB962C8B-B14F-4D97-AF65-F5344CB8AC3E}">
        <p14:creationId xmlns:p14="http://schemas.microsoft.com/office/powerpoint/2010/main" val="2767292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Shape 563"/>
        <p:cNvGrpSpPr/>
        <p:nvPr/>
      </p:nvGrpSpPr>
      <p:grpSpPr>
        <a:xfrm>
          <a:off x="0" y="0"/>
          <a:ext cx="0" cy="0"/>
          <a:chOff x="0" y="0"/>
          <a:chExt cx="0" cy="0"/>
        </a:xfrm>
      </p:grpSpPr>
      <p:sp>
        <p:nvSpPr>
          <p:cNvPr id="2" name="Title 7">
            <a:extLst>
              <a:ext uri="{FF2B5EF4-FFF2-40B4-BE49-F238E27FC236}">
                <a16:creationId xmlns:a16="http://schemas.microsoft.com/office/drawing/2014/main" id="{F03BAF04-9D08-792F-FF78-5542C97D6075}"/>
              </a:ext>
            </a:extLst>
          </p:cNvPr>
          <p:cNvSpPr txBox="1">
            <a:spLocks/>
          </p:cNvSpPr>
          <p:nvPr/>
        </p:nvSpPr>
        <p:spPr>
          <a:xfrm>
            <a:off x="1970464" y="108040"/>
            <a:ext cx="7765961"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Montserrat"/>
              <a:buNone/>
              <a:defRPr sz="33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9pPr>
          </a:lstStyle>
          <a:p>
            <a:r>
              <a:rPr lang="en-MY" sz="2800" dirty="0"/>
              <a:t>Social dimension of engagement</a:t>
            </a:r>
          </a:p>
        </p:txBody>
      </p:sp>
      <p:sp>
        <p:nvSpPr>
          <p:cNvPr id="6" name="Tekstvak 5">
            <a:extLst>
              <a:ext uri="{FF2B5EF4-FFF2-40B4-BE49-F238E27FC236}">
                <a16:creationId xmlns:a16="http://schemas.microsoft.com/office/drawing/2014/main" id="{6AF5C443-494B-0A93-E7E9-04709ACD6F1E}"/>
              </a:ext>
            </a:extLst>
          </p:cNvPr>
          <p:cNvSpPr txBox="1"/>
          <p:nvPr/>
        </p:nvSpPr>
        <p:spPr>
          <a:xfrm>
            <a:off x="1815916" y="546942"/>
            <a:ext cx="7212174" cy="4154984"/>
          </a:xfrm>
          <a:prstGeom prst="rect">
            <a:avLst/>
          </a:prstGeom>
          <a:noFill/>
        </p:spPr>
        <p:txBody>
          <a:bodyPr wrap="square" rtlCol="0">
            <a:spAutoFit/>
          </a:bodyPr>
          <a:lstStyle/>
          <a:p>
            <a:pPr marL="342900" lvl="3" indent="-342900">
              <a:lnSpc>
                <a:spcPct val="150000"/>
              </a:lnSpc>
              <a:buFont typeface="Arial" panose="020B0604020202020204" pitchFamily="34" charset="0"/>
              <a:buChar char="•"/>
            </a:pPr>
            <a:r>
              <a:rPr lang="en-US" sz="2000" b="1" dirty="0">
                <a:solidFill>
                  <a:srgbClr val="350939"/>
                </a:solidFill>
                <a:latin typeface="Alef"/>
                <a:cs typeface="Alef"/>
                <a:sym typeface="Wingdings" pitchFamily="2" charset="2"/>
              </a:rPr>
              <a:t>Courtrooms and political systems</a:t>
            </a:r>
          </a:p>
          <a:p>
            <a:pPr lvl="3"/>
            <a:endParaRPr lang="en-US" sz="2000" b="1" dirty="0">
              <a:solidFill>
                <a:srgbClr val="350939"/>
              </a:solidFill>
              <a:latin typeface="Alef"/>
              <a:cs typeface="Alef"/>
              <a:sym typeface="Wingdings" pitchFamily="2" charset="2"/>
            </a:endParaRPr>
          </a:p>
          <a:p>
            <a:pPr marL="342900" lvl="3" indent="-342900">
              <a:buFont typeface="Wingdings" pitchFamily="2" charset="2"/>
              <a:buChar char="à"/>
            </a:pPr>
            <a:r>
              <a:rPr lang="en-US" sz="2000" dirty="0">
                <a:solidFill>
                  <a:srgbClr val="350939"/>
                </a:solidFill>
                <a:latin typeface="Alef"/>
                <a:cs typeface="Alef"/>
                <a:sym typeface="Wingdings" pitchFamily="2" charset="2"/>
              </a:rPr>
              <a:t>Engaging in local social service, judicial and political systems are allowed to spread justice and wellbeing.</a:t>
            </a:r>
          </a:p>
          <a:p>
            <a:pPr marL="342900" lvl="3" indent="-342900">
              <a:buFont typeface="Wingdings" pitchFamily="2" charset="2"/>
              <a:buChar char="à"/>
            </a:pPr>
            <a:r>
              <a:rPr lang="en-US" sz="2000" dirty="0">
                <a:solidFill>
                  <a:srgbClr val="350939"/>
                </a:solidFill>
                <a:latin typeface="Alef"/>
                <a:cs typeface="Alef"/>
                <a:sym typeface="Wingdings" pitchFamily="2" charset="2"/>
              </a:rPr>
              <a:t>It is especially recommended when specific engagement can strengthen and protect the Muslim community.</a:t>
            </a:r>
          </a:p>
          <a:p>
            <a:pPr marL="342900" lvl="3" indent="-342900">
              <a:buFont typeface="Wingdings" pitchFamily="2" charset="2"/>
              <a:buChar char="à"/>
            </a:pPr>
            <a:r>
              <a:rPr lang="en-US" sz="2000" dirty="0">
                <a:solidFill>
                  <a:srgbClr val="350939"/>
                </a:solidFill>
                <a:latin typeface="Alef"/>
                <a:cs typeface="Alef"/>
                <a:sym typeface="Wingdings" pitchFamily="2" charset="2"/>
              </a:rPr>
              <a:t> Muslim scholars advised to not or minimally engage higher politics and political rulers for the fear of being corrupted by power.</a:t>
            </a:r>
          </a:p>
          <a:p>
            <a:pPr marL="514350" lvl="3" indent="-514350">
              <a:lnSpc>
                <a:spcPct val="150000"/>
              </a:lnSpc>
              <a:buFont typeface="Arial" panose="020B0604020202020204" pitchFamily="34" charset="0"/>
              <a:buChar char="•"/>
            </a:pPr>
            <a:endParaRPr lang="en-US" sz="2000" dirty="0">
              <a:solidFill>
                <a:srgbClr val="350939"/>
              </a:solidFill>
              <a:latin typeface="Alef"/>
              <a:cs typeface="Alef"/>
              <a:sym typeface="Wingdings" pitchFamily="2" charset="2"/>
            </a:endParaRPr>
          </a:p>
          <a:p>
            <a:pPr lvl="3">
              <a:lnSpc>
                <a:spcPct val="150000"/>
              </a:lnSpc>
            </a:pPr>
            <a:endParaRPr lang="en-US" sz="2000" dirty="0">
              <a:solidFill>
                <a:srgbClr val="350939"/>
              </a:solidFill>
              <a:latin typeface="Alef"/>
              <a:cs typeface="Alef"/>
              <a:sym typeface="Wingdings" pitchFamily="2" charset="2"/>
            </a:endParaRPr>
          </a:p>
          <a:p>
            <a:endParaRPr lang="en-US" dirty="0"/>
          </a:p>
        </p:txBody>
      </p:sp>
    </p:spTree>
    <p:extLst>
      <p:ext uri="{BB962C8B-B14F-4D97-AF65-F5344CB8AC3E}">
        <p14:creationId xmlns:p14="http://schemas.microsoft.com/office/powerpoint/2010/main" val="239712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Shape 526"/>
        <p:cNvGrpSpPr/>
        <p:nvPr/>
      </p:nvGrpSpPr>
      <p:grpSpPr>
        <a:xfrm>
          <a:off x="0" y="0"/>
          <a:ext cx="0" cy="0"/>
          <a:chOff x="0" y="0"/>
          <a:chExt cx="0" cy="0"/>
        </a:xfrm>
      </p:grpSpPr>
      <p:sp>
        <p:nvSpPr>
          <p:cNvPr id="2" name="Title 7">
            <a:extLst>
              <a:ext uri="{FF2B5EF4-FFF2-40B4-BE49-F238E27FC236}">
                <a16:creationId xmlns:a16="http://schemas.microsoft.com/office/drawing/2014/main" id="{8A82403E-A196-9D0C-E0B6-6A1575EEE51A}"/>
              </a:ext>
            </a:extLst>
          </p:cNvPr>
          <p:cNvSpPr>
            <a:spLocks noGrp="1"/>
          </p:cNvSpPr>
          <p:nvPr>
            <p:ph type="title"/>
          </p:nvPr>
        </p:nvSpPr>
        <p:spPr>
          <a:xfrm>
            <a:off x="231813" y="200326"/>
            <a:ext cx="7018993" cy="572700"/>
          </a:xfrm>
        </p:spPr>
        <p:txBody>
          <a:bodyPr/>
          <a:lstStyle/>
          <a:p>
            <a:pPr algn="l"/>
            <a:r>
              <a:rPr lang="en-MY" sz="2400" dirty="0"/>
              <a:t>Material dimension of engagement</a:t>
            </a:r>
          </a:p>
        </p:txBody>
      </p:sp>
      <p:sp>
        <p:nvSpPr>
          <p:cNvPr id="4" name="Tekstvak 3">
            <a:extLst>
              <a:ext uri="{FF2B5EF4-FFF2-40B4-BE49-F238E27FC236}">
                <a16:creationId xmlns:a16="http://schemas.microsoft.com/office/drawing/2014/main" id="{E56B9B69-0A60-6760-0A6E-E1FCB141B11E}"/>
              </a:ext>
            </a:extLst>
          </p:cNvPr>
          <p:cNvSpPr txBox="1"/>
          <p:nvPr/>
        </p:nvSpPr>
        <p:spPr>
          <a:xfrm>
            <a:off x="115906" y="669994"/>
            <a:ext cx="7134900" cy="5570756"/>
          </a:xfrm>
          <a:prstGeom prst="rect">
            <a:avLst/>
          </a:prstGeom>
          <a:noFill/>
        </p:spPr>
        <p:txBody>
          <a:bodyPr wrap="square" rtlCol="0">
            <a:spAutoFit/>
          </a:bodyPr>
          <a:lstStyle/>
          <a:p>
            <a:pPr marL="514350" lvl="3" indent="-514350">
              <a:lnSpc>
                <a:spcPct val="150000"/>
              </a:lnSpc>
              <a:buFont typeface="Arial" panose="020B0604020202020204" pitchFamily="34" charset="0"/>
              <a:buChar char="•"/>
            </a:pPr>
            <a:r>
              <a:rPr lang="en-US" sz="2000" b="1" dirty="0">
                <a:solidFill>
                  <a:srgbClr val="350939"/>
                </a:solidFill>
                <a:latin typeface="Alef"/>
                <a:cs typeface="Alef"/>
                <a:sym typeface="Wingdings" pitchFamily="2" charset="2"/>
              </a:rPr>
              <a:t>Architecture, clothing, food, and art</a:t>
            </a:r>
          </a:p>
          <a:p>
            <a:pPr lvl="3"/>
            <a:endParaRPr lang="en-US" sz="2000" dirty="0">
              <a:solidFill>
                <a:srgbClr val="350939"/>
              </a:solidFill>
              <a:latin typeface="Alef"/>
              <a:cs typeface="Alef"/>
              <a:sym typeface="Wingdings" pitchFamily="2" charset="2"/>
            </a:endParaRPr>
          </a:p>
          <a:p>
            <a:pPr marL="342900" lvl="3" indent="-342900">
              <a:buFont typeface="Wingdings" pitchFamily="2" charset="2"/>
              <a:buChar char="à"/>
            </a:pPr>
            <a:r>
              <a:rPr lang="en-US" sz="2000" dirty="0">
                <a:solidFill>
                  <a:srgbClr val="350939"/>
                </a:solidFill>
                <a:latin typeface="Alef"/>
                <a:cs typeface="Alef"/>
                <a:sym typeface="Wingdings" pitchFamily="2" charset="2"/>
              </a:rPr>
              <a:t>Most forms of architecture, clothing and food are generally acceptable (</a:t>
            </a:r>
            <a:r>
              <a:rPr lang="en-US" sz="2000" dirty="0" err="1">
                <a:solidFill>
                  <a:srgbClr val="350939"/>
                </a:solidFill>
                <a:latin typeface="Alef"/>
                <a:cs typeface="Alef"/>
                <a:sym typeface="Wingdings" pitchFamily="2" charset="2"/>
              </a:rPr>
              <a:t>mubah</a:t>
            </a:r>
            <a:r>
              <a:rPr lang="en-US" sz="2000" dirty="0">
                <a:solidFill>
                  <a:srgbClr val="350939"/>
                </a:solidFill>
                <a:latin typeface="Alef"/>
                <a:cs typeface="Alef"/>
                <a:sym typeface="Wingdings" pitchFamily="2" charset="2"/>
              </a:rPr>
              <a:t>).</a:t>
            </a:r>
          </a:p>
          <a:p>
            <a:pPr marL="342900" lvl="3" indent="-342900">
              <a:buFont typeface="Wingdings" pitchFamily="2" charset="2"/>
              <a:buChar char="à"/>
            </a:pPr>
            <a:r>
              <a:rPr lang="en-US" sz="2000" dirty="0">
                <a:solidFill>
                  <a:srgbClr val="350939"/>
                </a:solidFill>
                <a:latin typeface="Alef"/>
                <a:cs typeface="Alef"/>
                <a:sym typeface="Wingdings" pitchFamily="2" charset="2"/>
              </a:rPr>
              <a:t>No engagement with material expressions that incorporate or represent haram beliefs, symbols, and products.</a:t>
            </a:r>
          </a:p>
          <a:p>
            <a:pPr marL="342900" lvl="3" indent="-342900">
              <a:buFont typeface="Wingdings" pitchFamily="2" charset="2"/>
              <a:buChar char="à"/>
            </a:pPr>
            <a:r>
              <a:rPr lang="en-US" sz="2000" dirty="0">
                <a:solidFill>
                  <a:srgbClr val="350939"/>
                </a:solidFill>
                <a:latin typeface="Alef"/>
                <a:cs typeface="Alef"/>
                <a:sym typeface="Wingdings" pitchFamily="2" charset="2"/>
              </a:rPr>
              <a:t>Muslims should hold on and promote as much as possible their specific material expressions </a:t>
            </a:r>
            <a:r>
              <a:rPr lang="en-US" sz="2000">
                <a:solidFill>
                  <a:srgbClr val="350939"/>
                </a:solidFill>
                <a:latin typeface="Alef"/>
                <a:cs typeface="Alef"/>
                <a:sym typeface="Wingdings" pitchFamily="2" charset="2"/>
              </a:rPr>
              <a:t>to showcase </a:t>
            </a:r>
            <a:r>
              <a:rPr lang="en-US" sz="2000" dirty="0">
                <a:solidFill>
                  <a:srgbClr val="350939"/>
                </a:solidFill>
                <a:latin typeface="Alef"/>
                <a:cs typeface="Alef"/>
                <a:sym typeface="Wingdings" pitchFamily="2" charset="2"/>
              </a:rPr>
              <a:t>themselves as a distinct community with a distinct religion.</a:t>
            </a:r>
          </a:p>
          <a:p>
            <a:pPr marL="342900" lvl="3" indent="-342900">
              <a:buFont typeface="Wingdings" pitchFamily="2" charset="2"/>
              <a:buChar char="à"/>
            </a:pPr>
            <a:endParaRPr lang="en-US" sz="2000" dirty="0">
              <a:solidFill>
                <a:srgbClr val="350939"/>
              </a:solidFill>
              <a:latin typeface="Alef"/>
              <a:cs typeface="Alef"/>
              <a:sym typeface="Wingdings" pitchFamily="2" charset="2"/>
            </a:endParaRPr>
          </a:p>
          <a:p>
            <a:pPr marL="342900" lvl="3" indent="-342900">
              <a:buFont typeface="Wingdings" pitchFamily="2" charset="2"/>
              <a:buChar char="à"/>
            </a:pPr>
            <a:endParaRPr lang="en-US" sz="2000" dirty="0">
              <a:solidFill>
                <a:srgbClr val="350939"/>
              </a:solidFill>
              <a:latin typeface="Alef"/>
              <a:cs typeface="Alef"/>
              <a:sym typeface="Wingdings" pitchFamily="2" charset="2"/>
            </a:endParaRPr>
          </a:p>
          <a:p>
            <a:pPr lvl="3">
              <a:lnSpc>
                <a:spcPct val="150000"/>
              </a:lnSpc>
            </a:pPr>
            <a:endParaRPr lang="en-US" sz="800" dirty="0">
              <a:solidFill>
                <a:srgbClr val="350939"/>
              </a:solidFill>
              <a:latin typeface="Alef"/>
              <a:cs typeface="Alef"/>
              <a:sym typeface="Wingdings" pitchFamily="2" charset="2"/>
            </a:endParaRPr>
          </a:p>
          <a:p>
            <a:pPr lvl="3">
              <a:lnSpc>
                <a:spcPct val="150000"/>
              </a:lnSpc>
            </a:pPr>
            <a:endParaRPr lang="en-US" sz="2000" dirty="0">
              <a:solidFill>
                <a:srgbClr val="350939"/>
              </a:solidFill>
              <a:latin typeface="Alef"/>
              <a:cs typeface="Alef"/>
              <a:sym typeface="Wingdings" pitchFamily="2" charset="2"/>
            </a:endParaRPr>
          </a:p>
          <a:p>
            <a:pPr lvl="3">
              <a:lnSpc>
                <a:spcPct val="150000"/>
              </a:lnSpc>
            </a:pPr>
            <a:endParaRPr lang="en-US" sz="2000" dirty="0">
              <a:solidFill>
                <a:srgbClr val="350939"/>
              </a:solidFill>
              <a:latin typeface="Alef"/>
              <a:cs typeface="Alef"/>
              <a:sym typeface="Wingdings" pitchFamily="2" charset="2"/>
            </a:endParaRPr>
          </a:p>
          <a:p>
            <a:endParaRPr lang="en-US" dirty="0"/>
          </a:p>
        </p:txBody>
      </p:sp>
    </p:spTree>
    <p:extLst>
      <p:ext uri="{BB962C8B-B14F-4D97-AF65-F5344CB8AC3E}">
        <p14:creationId xmlns:p14="http://schemas.microsoft.com/office/powerpoint/2010/main" val="3704268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3" name="Title 2">
            <a:extLst>
              <a:ext uri="{FF2B5EF4-FFF2-40B4-BE49-F238E27FC236}">
                <a16:creationId xmlns:a16="http://schemas.microsoft.com/office/drawing/2014/main" id="{8C05BC39-71D8-8104-B453-5542DA5F022E}"/>
              </a:ext>
            </a:extLst>
          </p:cNvPr>
          <p:cNvSpPr>
            <a:spLocks noGrp="1"/>
          </p:cNvSpPr>
          <p:nvPr>
            <p:ph type="title"/>
          </p:nvPr>
        </p:nvSpPr>
        <p:spPr>
          <a:xfrm>
            <a:off x="800846" y="1947351"/>
            <a:ext cx="7837144" cy="854608"/>
          </a:xfrm>
        </p:spPr>
        <p:txBody>
          <a:bodyPr anchor="t"/>
          <a:lstStyle/>
          <a:p>
            <a:pPr marL="342900" indent="-342900">
              <a:buFont typeface="Arial" panose="020B0604020202020204" pitchFamily="34" charset="0"/>
              <a:buChar char="•"/>
            </a:pPr>
            <a:r>
              <a:rPr lang="en-US" sz="2000" dirty="0"/>
              <a:t>Religious pluralism as part of Abode of Trial (Dar </a:t>
            </a:r>
            <a:r>
              <a:rPr lang="en-US" sz="2000" dirty="0" err="1"/>
              <a:t>al-Mihna</a:t>
            </a:r>
            <a:r>
              <a:rPr lang="en-US" sz="2000" dirty="0"/>
              <a:t>)</a:t>
            </a:r>
            <a:br>
              <a:rPr lang="en-US" sz="2000" dirty="0"/>
            </a:br>
            <a:endParaRPr lang="en-MY" sz="2000" dirty="0"/>
          </a:p>
        </p:txBody>
      </p:sp>
      <p:sp>
        <p:nvSpPr>
          <p:cNvPr id="10" name="Title 9">
            <a:extLst>
              <a:ext uri="{FF2B5EF4-FFF2-40B4-BE49-F238E27FC236}">
                <a16:creationId xmlns:a16="http://schemas.microsoft.com/office/drawing/2014/main" id="{BC3067F3-929A-45F8-2C7D-3BE83D4D1744}"/>
              </a:ext>
            </a:extLst>
          </p:cNvPr>
          <p:cNvSpPr>
            <a:spLocks noGrp="1"/>
          </p:cNvSpPr>
          <p:nvPr>
            <p:ph type="title" idx="2"/>
          </p:nvPr>
        </p:nvSpPr>
        <p:spPr>
          <a:xfrm>
            <a:off x="225232" y="894951"/>
            <a:ext cx="1952700" cy="1052400"/>
          </a:xfrm>
        </p:spPr>
        <p:txBody>
          <a:bodyPr/>
          <a:lstStyle/>
          <a:p>
            <a:r>
              <a:rPr lang="en-US" sz="2400" dirty="0"/>
              <a:t>Subjects</a:t>
            </a:r>
            <a:endParaRPr lang="en-MY" sz="2400" dirty="0"/>
          </a:p>
        </p:txBody>
      </p:sp>
      <p:sp>
        <p:nvSpPr>
          <p:cNvPr id="4" name="Title 2">
            <a:extLst>
              <a:ext uri="{FF2B5EF4-FFF2-40B4-BE49-F238E27FC236}">
                <a16:creationId xmlns:a16="http://schemas.microsoft.com/office/drawing/2014/main" id="{B4FD67C9-B9F5-6209-E9AC-3E311D89E4E9}"/>
              </a:ext>
            </a:extLst>
          </p:cNvPr>
          <p:cNvSpPr txBox="1">
            <a:spLocks/>
          </p:cNvSpPr>
          <p:nvPr/>
        </p:nvSpPr>
        <p:spPr>
          <a:xfrm>
            <a:off x="800846" y="2768846"/>
            <a:ext cx="7837144" cy="8546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600"/>
              <a:buFont typeface="Montserrat"/>
              <a:buNone/>
              <a:defRPr sz="52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9pPr>
          </a:lstStyle>
          <a:p>
            <a:pPr marL="342900" indent="-342900">
              <a:buFont typeface="Arial" panose="020B0604020202020204" pitchFamily="34" charset="0"/>
              <a:buChar char="•"/>
            </a:pPr>
            <a:r>
              <a:rPr lang="en-US" sz="2000" dirty="0"/>
              <a:t>Seven Dimensions of Engagement </a:t>
            </a:r>
            <a:endParaRPr lang="en-MY"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Subtitle 6">
            <a:extLst>
              <a:ext uri="{FF2B5EF4-FFF2-40B4-BE49-F238E27FC236}">
                <a16:creationId xmlns:a16="http://schemas.microsoft.com/office/drawing/2014/main" id="{A82C27EC-134E-ABBF-B507-D19CE9B0A169}"/>
              </a:ext>
            </a:extLst>
          </p:cNvPr>
          <p:cNvSpPr txBox="1">
            <a:spLocks/>
          </p:cNvSpPr>
          <p:nvPr/>
        </p:nvSpPr>
        <p:spPr>
          <a:xfrm>
            <a:off x="1448956" y="1213255"/>
            <a:ext cx="6235840" cy="349288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br>
              <a:rPr lang="en-US" sz="1400" dirty="0"/>
            </a:br>
            <a:endParaRPr lang="en-MY" dirty="0"/>
          </a:p>
        </p:txBody>
      </p:sp>
      <p:sp>
        <p:nvSpPr>
          <p:cNvPr id="2" name="Title 9">
            <a:extLst>
              <a:ext uri="{FF2B5EF4-FFF2-40B4-BE49-F238E27FC236}">
                <a16:creationId xmlns:a16="http://schemas.microsoft.com/office/drawing/2014/main" id="{6B590D53-0BDB-E97F-F6AC-FED334E64860}"/>
              </a:ext>
            </a:extLst>
          </p:cNvPr>
          <p:cNvSpPr txBox="1">
            <a:spLocks/>
          </p:cNvSpPr>
          <p:nvPr/>
        </p:nvSpPr>
        <p:spPr>
          <a:xfrm>
            <a:off x="955667" y="160854"/>
            <a:ext cx="7222417" cy="67627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a:solidFill>
                  <a:schemeClr val="dk2"/>
                </a:solidFill>
                <a:latin typeface="Montserrat"/>
                <a:sym typeface="Montserrat"/>
              </a:rPr>
              <a:t>Religious</a:t>
            </a:r>
            <a:r>
              <a:rPr lang="en-US" sz="2400" b="1" dirty="0">
                <a:solidFill>
                  <a:srgbClr val="CE9F41"/>
                </a:solidFill>
                <a:latin typeface="Montserrat"/>
                <a:sym typeface="Montserrat"/>
              </a:rPr>
              <a:t> </a:t>
            </a:r>
            <a:r>
              <a:rPr lang="en-US" sz="2400" b="1" dirty="0">
                <a:solidFill>
                  <a:schemeClr val="dk2"/>
                </a:solidFill>
                <a:latin typeface="Montserrat"/>
                <a:sym typeface="Montserrat"/>
              </a:rPr>
              <a:t>pluralism as part of Abode of Trial</a:t>
            </a:r>
            <a:endParaRPr lang="en-MY" sz="2400" b="1" dirty="0">
              <a:solidFill>
                <a:schemeClr val="dk2"/>
              </a:solidFill>
              <a:latin typeface="Montserrat"/>
              <a:sym typeface="Montserrat"/>
            </a:endParaRPr>
          </a:p>
          <a:p>
            <a:endParaRPr lang="en-MY" sz="2400" dirty="0"/>
          </a:p>
        </p:txBody>
      </p:sp>
      <p:sp>
        <p:nvSpPr>
          <p:cNvPr id="7" name="Tekstvak 6">
            <a:extLst>
              <a:ext uri="{FF2B5EF4-FFF2-40B4-BE49-F238E27FC236}">
                <a16:creationId xmlns:a16="http://schemas.microsoft.com/office/drawing/2014/main" id="{3177FB72-C680-016F-5081-877A34ABF6E2}"/>
              </a:ext>
            </a:extLst>
          </p:cNvPr>
          <p:cNvSpPr txBox="1"/>
          <p:nvPr/>
        </p:nvSpPr>
        <p:spPr>
          <a:xfrm>
            <a:off x="955667" y="837126"/>
            <a:ext cx="7222417" cy="4001095"/>
          </a:xfrm>
          <a:prstGeom prst="rect">
            <a:avLst/>
          </a:prstGeom>
          <a:noFill/>
        </p:spPr>
        <p:txBody>
          <a:bodyPr wrap="square" rtlCol="0">
            <a:spAutoFit/>
          </a:bodyPr>
          <a:lstStyle/>
          <a:p>
            <a:pPr>
              <a:buFont typeface="Wingdings" pitchFamily="2" charset="2"/>
              <a:buChar char="à"/>
            </a:pPr>
            <a:r>
              <a:rPr lang="en-US" sz="2000" dirty="0">
                <a:solidFill>
                  <a:srgbClr val="350939"/>
                </a:solidFill>
                <a:latin typeface="Alef"/>
                <a:cs typeface="Alef"/>
                <a:sym typeface="Wingdings" pitchFamily="2" charset="2"/>
              </a:rPr>
              <a:t>Pluralism exists because of divine will</a:t>
            </a:r>
          </a:p>
          <a:p>
            <a:pPr marL="0" indent="0">
              <a:buNone/>
            </a:pPr>
            <a:r>
              <a:rPr lang="en-US" sz="2000" dirty="0">
                <a:solidFill>
                  <a:srgbClr val="350939"/>
                </a:solidFill>
                <a:latin typeface="Alef"/>
                <a:cs typeface="Alef"/>
                <a:sym typeface="Wingdings" pitchFamily="2" charset="2"/>
              </a:rPr>
              <a:t> </a:t>
            </a:r>
          </a:p>
          <a:p>
            <a:r>
              <a:rPr lang="en-US" sz="2000" dirty="0">
                <a:solidFill>
                  <a:srgbClr val="350939"/>
                </a:solidFill>
                <a:latin typeface="Alef"/>
                <a:cs typeface="Alef"/>
                <a:sym typeface="Wingdings" pitchFamily="2" charset="2"/>
              </a:rPr>
              <a:t>“And if your Lord had willed, He could have made mankind one community; but they will not cease to differ.” Q.11:118</a:t>
            </a:r>
          </a:p>
          <a:p>
            <a:endParaRPr lang="en-US" sz="2000" dirty="0">
              <a:solidFill>
                <a:srgbClr val="350939"/>
              </a:solidFill>
              <a:latin typeface="Alef"/>
              <a:cs typeface="Alef"/>
              <a:sym typeface="Alef"/>
            </a:endParaRPr>
          </a:p>
          <a:p>
            <a:r>
              <a:rPr lang="en-US" sz="2000" dirty="0">
                <a:solidFill>
                  <a:srgbClr val="350939"/>
                </a:solidFill>
                <a:latin typeface="Alef"/>
                <a:cs typeface="Alef"/>
                <a:sym typeface="Wingdings" pitchFamily="2" charset="2"/>
              </a:rPr>
              <a:t>“And it is He who created the heavens and the earth in six days - and His Throne had been upon water - that He might test you as to which of you is best in deeds. But if you say, "Indeed, you are resurrected after death," those who disbelieve will surely say, "This is not but obvious magic.” Q11:7</a:t>
            </a:r>
          </a:p>
          <a:p>
            <a:endParaRPr lang="en-US" sz="2000" dirty="0">
              <a:solidFill>
                <a:srgbClr val="350939"/>
              </a:solidFill>
              <a:latin typeface="Alef"/>
              <a:cs typeface="Alef"/>
              <a:sym typeface="Alef"/>
            </a:endParaRPr>
          </a:p>
          <a:p>
            <a:endParaRPr lang="en-US" dirty="0"/>
          </a:p>
        </p:txBody>
      </p:sp>
    </p:spTree>
    <p:extLst>
      <p:ext uri="{BB962C8B-B14F-4D97-AF65-F5344CB8AC3E}">
        <p14:creationId xmlns:p14="http://schemas.microsoft.com/office/powerpoint/2010/main" val="3365218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Shape 563"/>
        <p:cNvGrpSpPr/>
        <p:nvPr/>
      </p:nvGrpSpPr>
      <p:grpSpPr>
        <a:xfrm>
          <a:off x="0" y="0"/>
          <a:ext cx="0" cy="0"/>
          <a:chOff x="0" y="0"/>
          <a:chExt cx="0" cy="0"/>
        </a:xfrm>
      </p:grpSpPr>
      <p:sp>
        <p:nvSpPr>
          <p:cNvPr id="8" name="Title 7">
            <a:extLst>
              <a:ext uri="{FF2B5EF4-FFF2-40B4-BE49-F238E27FC236}">
                <a16:creationId xmlns:a16="http://schemas.microsoft.com/office/drawing/2014/main" id="{A5F20629-FEEB-FAF2-01AD-1E5CE9C1D844}"/>
              </a:ext>
            </a:extLst>
          </p:cNvPr>
          <p:cNvSpPr>
            <a:spLocks noGrp="1"/>
          </p:cNvSpPr>
          <p:nvPr>
            <p:ph type="title"/>
          </p:nvPr>
        </p:nvSpPr>
        <p:spPr>
          <a:xfrm>
            <a:off x="2112128" y="264721"/>
            <a:ext cx="6645505" cy="572700"/>
          </a:xfrm>
        </p:spPr>
        <p:txBody>
          <a:bodyPr/>
          <a:lstStyle/>
          <a:p>
            <a:r>
              <a:rPr lang="en-MY" sz="2800" dirty="0"/>
              <a:t>Seven dimensions of engagement</a:t>
            </a:r>
          </a:p>
        </p:txBody>
      </p:sp>
      <p:sp>
        <p:nvSpPr>
          <p:cNvPr id="3" name="Tekstvak 2">
            <a:extLst>
              <a:ext uri="{FF2B5EF4-FFF2-40B4-BE49-F238E27FC236}">
                <a16:creationId xmlns:a16="http://schemas.microsoft.com/office/drawing/2014/main" id="{E1B94687-43C6-2488-86A5-4ABE6620F9D5}"/>
              </a:ext>
            </a:extLst>
          </p:cNvPr>
          <p:cNvSpPr txBox="1"/>
          <p:nvPr/>
        </p:nvSpPr>
        <p:spPr>
          <a:xfrm>
            <a:off x="2112128" y="1010459"/>
            <a:ext cx="7018994" cy="3385542"/>
          </a:xfrm>
          <a:prstGeom prst="rect">
            <a:avLst/>
          </a:prstGeom>
          <a:noFill/>
        </p:spPr>
        <p:txBody>
          <a:bodyPr wrap="square" rtlCol="0">
            <a:spAutoFit/>
          </a:bodyPr>
          <a:lstStyle/>
          <a:p>
            <a:pPr>
              <a:buFont typeface="Wingdings" pitchFamily="2" charset="2"/>
              <a:buChar char="à"/>
            </a:pPr>
            <a:r>
              <a:rPr lang="en-US" sz="2000" dirty="0">
                <a:solidFill>
                  <a:srgbClr val="350939"/>
                </a:solidFill>
                <a:latin typeface="Alef"/>
                <a:cs typeface="Alef"/>
                <a:sym typeface="Wingdings" pitchFamily="2" charset="2"/>
              </a:rPr>
              <a:t>Scholar of religion </a:t>
            </a:r>
            <a:r>
              <a:rPr lang="en-US" sz="2000" dirty="0" err="1">
                <a:solidFill>
                  <a:srgbClr val="350939"/>
                </a:solidFill>
                <a:latin typeface="Alef"/>
                <a:cs typeface="Alef"/>
                <a:sym typeface="Wingdings" pitchFamily="2" charset="2"/>
              </a:rPr>
              <a:t>Ninian</a:t>
            </a:r>
            <a:r>
              <a:rPr lang="en-US" sz="2000" dirty="0">
                <a:solidFill>
                  <a:srgbClr val="350939"/>
                </a:solidFill>
                <a:latin typeface="Alef"/>
                <a:cs typeface="Alef"/>
                <a:sym typeface="Wingdings" pitchFamily="2" charset="2"/>
              </a:rPr>
              <a:t> Smart (d. 2001) provided useful breakdown of worldviews into seven dimensions:</a:t>
            </a:r>
          </a:p>
          <a:p>
            <a:endParaRPr lang="en-US" sz="2000" dirty="0">
              <a:solidFill>
                <a:srgbClr val="350939"/>
              </a:solidFill>
              <a:latin typeface="Alef"/>
              <a:cs typeface="Alef"/>
              <a:sym typeface="Wingdings" pitchFamily="2" charset="2"/>
            </a:endParaRPr>
          </a:p>
          <a:p>
            <a:pPr marL="514350" lvl="3" indent="-514350">
              <a:buFont typeface="+mj-lt"/>
              <a:buAutoNum type="arabicPeriod"/>
            </a:pPr>
            <a:r>
              <a:rPr lang="en-US" sz="2000" dirty="0">
                <a:solidFill>
                  <a:srgbClr val="350939"/>
                </a:solidFill>
                <a:latin typeface="Alef"/>
                <a:cs typeface="Alef"/>
                <a:sym typeface="Wingdings" pitchFamily="2" charset="2"/>
              </a:rPr>
              <a:t>Practical and Ritual dimension</a:t>
            </a:r>
          </a:p>
          <a:p>
            <a:pPr marL="514350" lvl="3" indent="-514350">
              <a:buFont typeface="+mj-lt"/>
              <a:buAutoNum type="arabicPeriod"/>
            </a:pPr>
            <a:r>
              <a:rPr lang="en-US" sz="2000" dirty="0">
                <a:solidFill>
                  <a:srgbClr val="350939"/>
                </a:solidFill>
                <a:latin typeface="Alef"/>
                <a:cs typeface="Alef"/>
                <a:sym typeface="Wingdings" pitchFamily="2" charset="2"/>
              </a:rPr>
              <a:t>Experiential and Emotional dimension</a:t>
            </a:r>
          </a:p>
          <a:p>
            <a:pPr marL="514350" lvl="3" indent="-514350">
              <a:buFont typeface="+mj-lt"/>
              <a:buAutoNum type="arabicPeriod"/>
            </a:pPr>
            <a:r>
              <a:rPr lang="en-US" sz="2000" dirty="0">
                <a:solidFill>
                  <a:srgbClr val="350939"/>
                </a:solidFill>
                <a:latin typeface="Alef"/>
                <a:cs typeface="Alef"/>
                <a:sym typeface="Wingdings" pitchFamily="2" charset="2"/>
              </a:rPr>
              <a:t>Narrative and Mythic dimension</a:t>
            </a:r>
          </a:p>
          <a:p>
            <a:pPr marL="514350" lvl="3" indent="-514350">
              <a:buFont typeface="+mj-lt"/>
              <a:buAutoNum type="arabicPeriod"/>
            </a:pPr>
            <a:r>
              <a:rPr lang="en-US" sz="2000" dirty="0">
                <a:solidFill>
                  <a:srgbClr val="350939"/>
                </a:solidFill>
                <a:latin typeface="Alef"/>
                <a:cs typeface="Alef"/>
                <a:sym typeface="Wingdings" pitchFamily="2" charset="2"/>
              </a:rPr>
              <a:t>Doctrinal and Philosophical dimension</a:t>
            </a:r>
          </a:p>
          <a:p>
            <a:pPr marL="514350" lvl="3" indent="-514350">
              <a:buFont typeface="+mj-lt"/>
              <a:buAutoNum type="arabicPeriod"/>
            </a:pPr>
            <a:r>
              <a:rPr lang="en-US" sz="2000" dirty="0">
                <a:solidFill>
                  <a:srgbClr val="350939"/>
                </a:solidFill>
                <a:latin typeface="Alef"/>
                <a:cs typeface="Alef"/>
                <a:sym typeface="Wingdings" pitchFamily="2" charset="2"/>
              </a:rPr>
              <a:t>Ethical and Legal dimension</a:t>
            </a:r>
          </a:p>
          <a:p>
            <a:pPr marL="514350" lvl="3" indent="-514350">
              <a:buFont typeface="+mj-lt"/>
              <a:buAutoNum type="arabicPeriod"/>
            </a:pPr>
            <a:r>
              <a:rPr lang="en-US" sz="2000" dirty="0">
                <a:solidFill>
                  <a:srgbClr val="350939"/>
                </a:solidFill>
                <a:latin typeface="Alef"/>
                <a:cs typeface="Alef"/>
                <a:sym typeface="Wingdings" pitchFamily="2" charset="2"/>
              </a:rPr>
              <a:t>Social and Institutional dimension</a:t>
            </a:r>
          </a:p>
          <a:p>
            <a:pPr marL="514350" lvl="3" indent="-514350">
              <a:buFont typeface="+mj-lt"/>
              <a:buAutoNum type="arabicPeriod"/>
            </a:pPr>
            <a:r>
              <a:rPr lang="en-US" sz="2000" dirty="0">
                <a:solidFill>
                  <a:srgbClr val="350939"/>
                </a:solidFill>
                <a:latin typeface="Alef"/>
                <a:cs typeface="Alef"/>
                <a:sym typeface="Wingdings" pitchFamily="2" charset="2"/>
              </a:rPr>
              <a:t>Material dimension</a:t>
            </a:r>
          </a:p>
          <a:p>
            <a:endParaRPr lang="en-US" dirty="0"/>
          </a:p>
        </p:txBody>
      </p:sp>
    </p:spTree>
    <p:extLst>
      <p:ext uri="{BB962C8B-B14F-4D97-AF65-F5344CB8AC3E}">
        <p14:creationId xmlns:p14="http://schemas.microsoft.com/office/powerpoint/2010/main" val="1106192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Shape 463"/>
        <p:cNvGrpSpPr/>
        <p:nvPr/>
      </p:nvGrpSpPr>
      <p:grpSpPr>
        <a:xfrm>
          <a:off x="0" y="0"/>
          <a:ext cx="0" cy="0"/>
          <a:chOff x="0" y="0"/>
          <a:chExt cx="0" cy="0"/>
        </a:xfrm>
      </p:grpSpPr>
      <p:sp>
        <p:nvSpPr>
          <p:cNvPr id="6" name="Tekstvak 5">
            <a:extLst>
              <a:ext uri="{FF2B5EF4-FFF2-40B4-BE49-F238E27FC236}">
                <a16:creationId xmlns:a16="http://schemas.microsoft.com/office/drawing/2014/main" id="{456EEFAA-FB7D-7710-2032-98F94B0CA5AC}"/>
              </a:ext>
            </a:extLst>
          </p:cNvPr>
          <p:cNvSpPr txBox="1"/>
          <p:nvPr/>
        </p:nvSpPr>
        <p:spPr>
          <a:xfrm>
            <a:off x="321972" y="1074853"/>
            <a:ext cx="9144000" cy="3539430"/>
          </a:xfrm>
          <a:prstGeom prst="rect">
            <a:avLst/>
          </a:prstGeom>
          <a:noFill/>
        </p:spPr>
        <p:txBody>
          <a:bodyPr wrap="square" rtlCol="0">
            <a:spAutoFit/>
          </a:bodyPr>
          <a:lstStyle/>
          <a:p>
            <a:pPr marL="514350" lvl="3" indent="-514350">
              <a:lnSpc>
                <a:spcPct val="150000"/>
              </a:lnSpc>
              <a:buFont typeface="+mj-lt"/>
              <a:buAutoNum type="arabicPeriod"/>
            </a:pPr>
            <a:r>
              <a:rPr lang="en-US" sz="2000" b="1" dirty="0">
                <a:solidFill>
                  <a:srgbClr val="350939"/>
                </a:solidFill>
                <a:latin typeface="Alef"/>
                <a:cs typeface="Alef"/>
                <a:sym typeface="Wingdings" pitchFamily="2" charset="2"/>
              </a:rPr>
              <a:t>Practical </a:t>
            </a:r>
            <a:r>
              <a:rPr lang="en-US" sz="2000" dirty="0">
                <a:solidFill>
                  <a:srgbClr val="350939"/>
                </a:solidFill>
                <a:latin typeface="Alef"/>
                <a:cs typeface="Alef"/>
                <a:sym typeface="Wingdings" pitchFamily="2" charset="2"/>
              </a:rPr>
              <a:t> </a:t>
            </a:r>
            <a:r>
              <a:rPr lang="en-US" sz="2000" dirty="0" err="1">
                <a:solidFill>
                  <a:srgbClr val="350939"/>
                </a:solidFill>
                <a:latin typeface="Alef"/>
                <a:cs typeface="Alef"/>
                <a:sym typeface="Wingdings" pitchFamily="2" charset="2"/>
              </a:rPr>
              <a:t>Ibadat</a:t>
            </a:r>
            <a:r>
              <a:rPr lang="en-US" sz="2000" dirty="0">
                <a:solidFill>
                  <a:srgbClr val="350939"/>
                </a:solidFill>
                <a:latin typeface="Alef"/>
                <a:cs typeface="Alef"/>
                <a:sym typeface="Wingdings" pitchFamily="2" charset="2"/>
              </a:rPr>
              <a:t>, </a:t>
            </a:r>
            <a:r>
              <a:rPr lang="en-US" sz="2000" dirty="0" err="1">
                <a:solidFill>
                  <a:srgbClr val="350939"/>
                </a:solidFill>
                <a:latin typeface="Alef"/>
                <a:cs typeface="Alef"/>
                <a:sym typeface="Wingdings" pitchFamily="2" charset="2"/>
              </a:rPr>
              <a:t>Urf</a:t>
            </a:r>
            <a:r>
              <a:rPr lang="en-US" sz="2000" dirty="0">
                <a:solidFill>
                  <a:srgbClr val="350939"/>
                </a:solidFill>
                <a:latin typeface="Alef"/>
                <a:cs typeface="Alef"/>
                <a:sym typeface="Wingdings" pitchFamily="2" charset="2"/>
              </a:rPr>
              <a:t>, </a:t>
            </a:r>
            <a:r>
              <a:rPr lang="en-US" sz="2000" dirty="0" err="1">
                <a:solidFill>
                  <a:srgbClr val="350939"/>
                </a:solidFill>
                <a:latin typeface="Alef"/>
                <a:cs typeface="Alef"/>
                <a:sym typeface="Wingdings" pitchFamily="2" charset="2"/>
              </a:rPr>
              <a:t>Addat</a:t>
            </a:r>
            <a:r>
              <a:rPr lang="en-US" sz="2000" dirty="0">
                <a:solidFill>
                  <a:srgbClr val="350939"/>
                </a:solidFill>
                <a:latin typeface="Alef"/>
                <a:cs typeface="Alef"/>
                <a:sym typeface="Wingdings" pitchFamily="2" charset="2"/>
              </a:rPr>
              <a:t> </a:t>
            </a:r>
          </a:p>
          <a:p>
            <a:pPr marL="514350" lvl="3" indent="-514350">
              <a:lnSpc>
                <a:spcPct val="150000"/>
              </a:lnSpc>
              <a:buFont typeface="+mj-lt"/>
              <a:buAutoNum type="arabicPeriod"/>
            </a:pPr>
            <a:r>
              <a:rPr lang="en-US" sz="2000" b="1" dirty="0">
                <a:solidFill>
                  <a:srgbClr val="350939"/>
                </a:solidFill>
                <a:latin typeface="Alef"/>
                <a:cs typeface="Alef"/>
                <a:sym typeface="Wingdings" pitchFamily="2" charset="2"/>
              </a:rPr>
              <a:t>Experiential </a:t>
            </a:r>
            <a:r>
              <a:rPr lang="en-US" sz="2000" dirty="0">
                <a:solidFill>
                  <a:srgbClr val="350939"/>
                </a:solidFill>
                <a:latin typeface="Alef"/>
                <a:cs typeface="Alef"/>
                <a:sym typeface="Wingdings" pitchFamily="2" charset="2"/>
              </a:rPr>
              <a:t> </a:t>
            </a:r>
            <a:r>
              <a:rPr lang="en-US" sz="2000" dirty="0" err="1">
                <a:solidFill>
                  <a:srgbClr val="350939"/>
                </a:solidFill>
                <a:latin typeface="Alef"/>
                <a:cs typeface="Alef"/>
                <a:sym typeface="Wingdings" pitchFamily="2" charset="2"/>
              </a:rPr>
              <a:t>Tasawwuf</a:t>
            </a:r>
            <a:r>
              <a:rPr lang="en-US" sz="2000" dirty="0">
                <a:solidFill>
                  <a:srgbClr val="350939"/>
                </a:solidFill>
                <a:latin typeface="Alef"/>
                <a:cs typeface="Alef"/>
                <a:sym typeface="Wingdings" pitchFamily="2" charset="2"/>
              </a:rPr>
              <a:t>, </a:t>
            </a:r>
            <a:r>
              <a:rPr lang="en-US" sz="2000" dirty="0" err="1">
                <a:solidFill>
                  <a:srgbClr val="350939"/>
                </a:solidFill>
                <a:latin typeface="Alef"/>
                <a:cs typeface="Alef"/>
                <a:sym typeface="Wingdings" pitchFamily="2" charset="2"/>
              </a:rPr>
              <a:t>Tazkiyyat</a:t>
            </a:r>
            <a:r>
              <a:rPr lang="en-US" sz="2000" dirty="0">
                <a:solidFill>
                  <a:srgbClr val="350939"/>
                </a:solidFill>
                <a:latin typeface="Alef"/>
                <a:cs typeface="Alef"/>
                <a:sym typeface="Wingdings" pitchFamily="2" charset="2"/>
              </a:rPr>
              <a:t>, spiritual psychology</a:t>
            </a:r>
          </a:p>
          <a:p>
            <a:pPr marL="514350" lvl="3" indent="-514350">
              <a:lnSpc>
                <a:spcPct val="150000"/>
              </a:lnSpc>
              <a:buFont typeface="+mj-lt"/>
              <a:buAutoNum type="arabicPeriod"/>
            </a:pPr>
            <a:r>
              <a:rPr lang="en-US" sz="2000" b="1" dirty="0">
                <a:solidFill>
                  <a:srgbClr val="350939"/>
                </a:solidFill>
                <a:latin typeface="Alef"/>
                <a:cs typeface="Alef"/>
                <a:sym typeface="Wingdings" pitchFamily="2" charset="2"/>
              </a:rPr>
              <a:t>Narrative </a:t>
            </a:r>
            <a:r>
              <a:rPr lang="en-US" sz="2000" dirty="0">
                <a:solidFill>
                  <a:srgbClr val="350939"/>
                </a:solidFill>
                <a:latin typeface="Alef"/>
                <a:cs typeface="Alef"/>
                <a:sym typeface="Wingdings" pitchFamily="2" charset="2"/>
              </a:rPr>
              <a:t> Creation, </a:t>
            </a:r>
            <a:r>
              <a:rPr lang="en-US" sz="2000" dirty="0" err="1">
                <a:solidFill>
                  <a:srgbClr val="350939"/>
                </a:solidFill>
                <a:latin typeface="Alef"/>
                <a:cs typeface="Alef"/>
                <a:sym typeface="Wingdings" pitchFamily="2" charset="2"/>
              </a:rPr>
              <a:t>Qisas</a:t>
            </a:r>
            <a:r>
              <a:rPr lang="en-US" sz="2000" dirty="0">
                <a:solidFill>
                  <a:srgbClr val="350939"/>
                </a:solidFill>
                <a:latin typeface="Alef"/>
                <a:cs typeface="Alef"/>
                <a:sym typeface="Wingdings" pitchFamily="2" charset="2"/>
              </a:rPr>
              <a:t> al-</a:t>
            </a:r>
            <a:r>
              <a:rPr lang="en-US" sz="2000" dirty="0" err="1">
                <a:solidFill>
                  <a:srgbClr val="350939"/>
                </a:solidFill>
                <a:latin typeface="Alef"/>
                <a:cs typeface="Alef"/>
                <a:sym typeface="Wingdings" pitchFamily="2" charset="2"/>
              </a:rPr>
              <a:t>Anbiya</a:t>
            </a:r>
            <a:r>
              <a:rPr lang="en-US" sz="2000" dirty="0">
                <a:solidFill>
                  <a:srgbClr val="350939"/>
                </a:solidFill>
                <a:latin typeface="Alef"/>
                <a:cs typeface="Alef"/>
                <a:sym typeface="Wingdings" pitchFamily="2" charset="2"/>
              </a:rPr>
              <a:t>, civilizational history </a:t>
            </a:r>
          </a:p>
          <a:p>
            <a:pPr marL="514350" lvl="3" indent="-514350">
              <a:lnSpc>
                <a:spcPct val="150000"/>
              </a:lnSpc>
              <a:buFont typeface="+mj-lt"/>
              <a:buAutoNum type="arabicPeriod"/>
            </a:pPr>
            <a:r>
              <a:rPr lang="en-US" sz="2000" b="1" dirty="0">
                <a:solidFill>
                  <a:srgbClr val="350939"/>
                </a:solidFill>
                <a:latin typeface="Alef"/>
                <a:cs typeface="Alef"/>
                <a:sym typeface="Wingdings" pitchFamily="2" charset="2"/>
              </a:rPr>
              <a:t>Doctrinal </a:t>
            </a:r>
            <a:r>
              <a:rPr lang="en-US" sz="2000" dirty="0">
                <a:solidFill>
                  <a:srgbClr val="350939"/>
                </a:solidFill>
                <a:latin typeface="Alef"/>
                <a:cs typeface="Alef"/>
                <a:sym typeface="Wingdings" pitchFamily="2" charset="2"/>
              </a:rPr>
              <a:t> </a:t>
            </a:r>
            <a:r>
              <a:rPr lang="en-US" sz="2000" dirty="0" err="1">
                <a:solidFill>
                  <a:srgbClr val="350939"/>
                </a:solidFill>
                <a:latin typeface="Alef"/>
                <a:cs typeface="Alef"/>
                <a:sym typeface="Wingdings" pitchFamily="2" charset="2"/>
              </a:rPr>
              <a:t>Aqida</a:t>
            </a:r>
            <a:r>
              <a:rPr lang="en-US" sz="2000" dirty="0">
                <a:solidFill>
                  <a:srgbClr val="350939"/>
                </a:solidFill>
                <a:latin typeface="Alef"/>
                <a:cs typeface="Alef"/>
                <a:sym typeface="Wingdings" pitchFamily="2" charset="2"/>
              </a:rPr>
              <a:t>, </a:t>
            </a:r>
            <a:r>
              <a:rPr lang="en-US" sz="2000" dirty="0" err="1">
                <a:solidFill>
                  <a:srgbClr val="350939"/>
                </a:solidFill>
                <a:latin typeface="Alef"/>
                <a:cs typeface="Alef"/>
                <a:sym typeface="Wingdings" pitchFamily="2" charset="2"/>
              </a:rPr>
              <a:t>Ilm</a:t>
            </a:r>
            <a:r>
              <a:rPr lang="en-US" sz="2000" dirty="0">
                <a:solidFill>
                  <a:srgbClr val="350939"/>
                </a:solidFill>
                <a:latin typeface="Alef"/>
                <a:cs typeface="Alef"/>
                <a:sym typeface="Wingdings" pitchFamily="2" charset="2"/>
              </a:rPr>
              <a:t> al-Kalam, Falsafa </a:t>
            </a:r>
          </a:p>
          <a:p>
            <a:pPr marL="514350" lvl="3" indent="-514350">
              <a:lnSpc>
                <a:spcPct val="150000"/>
              </a:lnSpc>
              <a:buFont typeface="+mj-lt"/>
              <a:buAutoNum type="arabicPeriod"/>
            </a:pPr>
            <a:r>
              <a:rPr lang="en-US" sz="2000" b="1" dirty="0" err="1">
                <a:solidFill>
                  <a:srgbClr val="350939"/>
                </a:solidFill>
                <a:latin typeface="Alef"/>
                <a:cs typeface="Alef"/>
                <a:sym typeface="Wingdings" pitchFamily="2" charset="2"/>
              </a:rPr>
              <a:t>Ethico</a:t>
            </a:r>
            <a:r>
              <a:rPr lang="en-US" sz="2000" b="1" dirty="0">
                <a:solidFill>
                  <a:srgbClr val="350939"/>
                </a:solidFill>
                <a:latin typeface="Alef"/>
                <a:cs typeface="Alef"/>
                <a:sym typeface="Wingdings" pitchFamily="2" charset="2"/>
              </a:rPr>
              <a:t>-Legal  </a:t>
            </a:r>
            <a:r>
              <a:rPr lang="en-US" sz="2000" dirty="0">
                <a:solidFill>
                  <a:srgbClr val="350939"/>
                </a:solidFill>
                <a:latin typeface="Alef"/>
                <a:cs typeface="Alef"/>
                <a:sym typeface="Wingdings" pitchFamily="2" charset="2"/>
              </a:rPr>
              <a:t>Fiqh, </a:t>
            </a:r>
            <a:r>
              <a:rPr lang="en-US" sz="2000" dirty="0" err="1">
                <a:solidFill>
                  <a:srgbClr val="350939"/>
                </a:solidFill>
                <a:latin typeface="Alef"/>
                <a:cs typeface="Alef"/>
                <a:sym typeface="Wingdings" pitchFamily="2" charset="2"/>
              </a:rPr>
              <a:t>Adab</a:t>
            </a:r>
            <a:r>
              <a:rPr lang="en-US" sz="2000" dirty="0">
                <a:solidFill>
                  <a:srgbClr val="350939"/>
                </a:solidFill>
                <a:latin typeface="Alef"/>
                <a:cs typeface="Alef"/>
                <a:sym typeface="Wingdings" pitchFamily="2" charset="2"/>
              </a:rPr>
              <a:t>, Qanun, economy</a:t>
            </a:r>
          </a:p>
          <a:p>
            <a:pPr marL="514350" lvl="3" indent="-514350">
              <a:lnSpc>
                <a:spcPct val="150000"/>
              </a:lnSpc>
              <a:buFont typeface="+mj-lt"/>
              <a:buAutoNum type="arabicPeriod"/>
            </a:pPr>
            <a:r>
              <a:rPr lang="en-US" sz="2000" b="1" dirty="0">
                <a:solidFill>
                  <a:srgbClr val="350939"/>
                </a:solidFill>
                <a:latin typeface="Alef"/>
                <a:cs typeface="Alef"/>
                <a:sym typeface="Wingdings" pitchFamily="2" charset="2"/>
              </a:rPr>
              <a:t>Social</a:t>
            </a:r>
            <a:r>
              <a:rPr lang="en-US" sz="2000" dirty="0">
                <a:solidFill>
                  <a:srgbClr val="350939"/>
                </a:solidFill>
                <a:latin typeface="Alef"/>
                <a:cs typeface="Alef"/>
                <a:sym typeface="Wingdings" pitchFamily="2" charset="2"/>
              </a:rPr>
              <a:t>  Madrassa, mosque, courtroom, caliphate</a:t>
            </a:r>
          </a:p>
          <a:p>
            <a:pPr marL="514350" lvl="3" indent="-514350">
              <a:lnSpc>
                <a:spcPct val="150000"/>
              </a:lnSpc>
              <a:buFont typeface="+mj-lt"/>
              <a:buAutoNum type="arabicPeriod"/>
            </a:pPr>
            <a:r>
              <a:rPr lang="en-US" sz="2000" b="1" dirty="0">
                <a:solidFill>
                  <a:srgbClr val="350939"/>
                </a:solidFill>
                <a:latin typeface="Alef"/>
                <a:cs typeface="Alef"/>
                <a:sym typeface="Wingdings" pitchFamily="2" charset="2"/>
              </a:rPr>
              <a:t>Material  </a:t>
            </a:r>
            <a:r>
              <a:rPr lang="en-US" sz="2000" dirty="0">
                <a:solidFill>
                  <a:srgbClr val="350939"/>
                </a:solidFill>
                <a:latin typeface="Alef"/>
                <a:cs typeface="Alef"/>
                <a:sym typeface="Wingdings" pitchFamily="2" charset="2"/>
              </a:rPr>
              <a:t>Architecture, clothing, </a:t>
            </a:r>
            <a:r>
              <a:rPr lang="en-US" sz="2000" dirty="0" err="1">
                <a:solidFill>
                  <a:srgbClr val="350939"/>
                </a:solidFill>
                <a:latin typeface="Alef"/>
                <a:cs typeface="Alef"/>
                <a:sym typeface="Wingdings" pitchFamily="2" charset="2"/>
              </a:rPr>
              <a:t>mushaf</a:t>
            </a:r>
            <a:r>
              <a:rPr lang="en-US" sz="2000" dirty="0">
                <a:solidFill>
                  <a:srgbClr val="350939"/>
                </a:solidFill>
                <a:latin typeface="Alef"/>
                <a:cs typeface="Alef"/>
                <a:sym typeface="Wingdings" pitchFamily="2" charset="2"/>
              </a:rPr>
              <a:t>, food, art, calligraphy</a:t>
            </a:r>
          </a:p>
          <a:p>
            <a:endParaRPr lang="en-US" dirty="0"/>
          </a:p>
        </p:txBody>
      </p:sp>
    </p:spTree>
    <p:extLst>
      <p:ext uri="{BB962C8B-B14F-4D97-AF65-F5344CB8AC3E}">
        <p14:creationId xmlns:p14="http://schemas.microsoft.com/office/powerpoint/2010/main" val="2900459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Shape 526"/>
        <p:cNvGrpSpPr/>
        <p:nvPr/>
      </p:nvGrpSpPr>
      <p:grpSpPr>
        <a:xfrm>
          <a:off x="0" y="0"/>
          <a:ext cx="0" cy="0"/>
          <a:chOff x="0" y="0"/>
          <a:chExt cx="0" cy="0"/>
        </a:xfrm>
      </p:grpSpPr>
      <p:sp>
        <p:nvSpPr>
          <p:cNvPr id="2" name="Title 7">
            <a:extLst>
              <a:ext uri="{FF2B5EF4-FFF2-40B4-BE49-F238E27FC236}">
                <a16:creationId xmlns:a16="http://schemas.microsoft.com/office/drawing/2014/main" id="{8A82403E-A196-9D0C-E0B6-6A1575EEE51A}"/>
              </a:ext>
            </a:extLst>
          </p:cNvPr>
          <p:cNvSpPr>
            <a:spLocks noGrp="1"/>
          </p:cNvSpPr>
          <p:nvPr>
            <p:ph type="title"/>
          </p:nvPr>
        </p:nvSpPr>
        <p:spPr>
          <a:xfrm>
            <a:off x="231813" y="200326"/>
            <a:ext cx="7018993" cy="572700"/>
          </a:xfrm>
        </p:spPr>
        <p:txBody>
          <a:bodyPr/>
          <a:lstStyle/>
          <a:p>
            <a:pPr algn="l"/>
            <a:r>
              <a:rPr lang="en-MY" sz="2800" dirty="0"/>
              <a:t>Practical dimension of engagement</a:t>
            </a:r>
          </a:p>
        </p:txBody>
      </p:sp>
      <p:sp>
        <p:nvSpPr>
          <p:cNvPr id="4" name="Tekstvak 3">
            <a:extLst>
              <a:ext uri="{FF2B5EF4-FFF2-40B4-BE49-F238E27FC236}">
                <a16:creationId xmlns:a16="http://schemas.microsoft.com/office/drawing/2014/main" id="{E56B9B69-0A60-6760-0A6E-E1FCB141B11E}"/>
              </a:ext>
            </a:extLst>
          </p:cNvPr>
          <p:cNvSpPr txBox="1"/>
          <p:nvPr/>
        </p:nvSpPr>
        <p:spPr>
          <a:xfrm>
            <a:off x="115906" y="669994"/>
            <a:ext cx="7250806" cy="5570756"/>
          </a:xfrm>
          <a:prstGeom prst="rect">
            <a:avLst/>
          </a:prstGeom>
          <a:noFill/>
        </p:spPr>
        <p:txBody>
          <a:bodyPr wrap="square" rtlCol="0">
            <a:spAutoFit/>
          </a:bodyPr>
          <a:lstStyle/>
          <a:p>
            <a:pPr marL="514350" lvl="3" indent="-514350">
              <a:lnSpc>
                <a:spcPct val="150000"/>
              </a:lnSpc>
              <a:buFont typeface="Arial" panose="020B0604020202020204" pitchFamily="34" charset="0"/>
              <a:buChar char="•"/>
            </a:pPr>
            <a:r>
              <a:rPr lang="en-US" sz="2000" b="1" dirty="0" err="1">
                <a:solidFill>
                  <a:srgbClr val="350939"/>
                </a:solidFill>
                <a:latin typeface="Alef"/>
                <a:cs typeface="Alef"/>
                <a:sym typeface="Wingdings" pitchFamily="2" charset="2"/>
              </a:rPr>
              <a:t>Ibadat</a:t>
            </a:r>
            <a:r>
              <a:rPr lang="en-US" sz="2000" dirty="0">
                <a:solidFill>
                  <a:srgbClr val="350939"/>
                </a:solidFill>
                <a:latin typeface="Alef"/>
                <a:cs typeface="Alef"/>
                <a:sym typeface="Wingdings" pitchFamily="2" charset="2"/>
              </a:rPr>
              <a:t> </a:t>
            </a:r>
          </a:p>
          <a:p>
            <a:pPr lvl="3"/>
            <a:endParaRPr lang="en-US" sz="2000" dirty="0">
              <a:solidFill>
                <a:srgbClr val="350939"/>
              </a:solidFill>
              <a:latin typeface="Alef"/>
              <a:cs typeface="Alef"/>
              <a:sym typeface="Wingdings" pitchFamily="2" charset="2"/>
            </a:endParaRPr>
          </a:p>
          <a:p>
            <a:pPr lvl="3"/>
            <a:r>
              <a:rPr lang="en-US" sz="2000" dirty="0">
                <a:solidFill>
                  <a:srgbClr val="350939"/>
                </a:solidFill>
                <a:latin typeface="Alef"/>
                <a:cs typeface="Alef"/>
                <a:sym typeface="Wingdings" pitchFamily="2" charset="2"/>
              </a:rPr>
              <a:t> No engagement in obligatory rituals and festivities such as in Salat, Hajj, </a:t>
            </a:r>
            <a:r>
              <a:rPr lang="en-US" sz="2000" dirty="0" err="1">
                <a:solidFill>
                  <a:srgbClr val="350939"/>
                </a:solidFill>
                <a:latin typeface="Alef"/>
                <a:cs typeface="Alef"/>
                <a:sym typeface="Wingdings" pitchFamily="2" charset="2"/>
              </a:rPr>
              <a:t>Siyam</a:t>
            </a:r>
            <a:r>
              <a:rPr lang="en-US" sz="2000" dirty="0">
                <a:solidFill>
                  <a:srgbClr val="350939"/>
                </a:solidFill>
                <a:latin typeface="Alef"/>
                <a:cs typeface="Alef"/>
                <a:sym typeface="Wingdings" pitchFamily="2" charset="2"/>
              </a:rPr>
              <a:t>, Eucharist, Christmas, Easter etc. which represent the specific doctrines of the religion.</a:t>
            </a:r>
          </a:p>
          <a:p>
            <a:pPr lvl="3"/>
            <a:endParaRPr lang="en-US" sz="2000" dirty="0">
              <a:solidFill>
                <a:srgbClr val="350939"/>
              </a:solidFill>
              <a:latin typeface="Alef"/>
              <a:cs typeface="Alef"/>
              <a:sym typeface="Wingdings" pitchFamily="2" charset="2"/>
            </a:endParaRPr>
          </a:p>
          <a:p>
            <a:pPr lvl="3"/>
            <a:r>
              <a:rPr lang="en-US" sz="2000" dirty="0">
                <a:solidFill>
                  <a:srgbClr val="350939"/>
                </a:solidFill>
                <a:latin typeface="Alef"/>
                <a:cs typeface="Alef"/>
                <a:sym typeface="Wingdings" pitchFamily="2" charset="2"/>
              </a:rPr>
              <a:t> Minimal engagement in </a:t>
            </a:r>
            <a:r>
              <a:rPr lang="en-US" sz="2000" dirty="0" err="1">
                <a:solidFill>
                  <a:srgbClr val="350939"/>
                </a:solidFill>
                <a:latin typeface="Alef"/>
                <a:cs typeface="Alef"/>
                <a:sym typeface="Wingdings" pitchFamily="2" charset="2"/>
              </a:rPr>
              <a:t>Dua</a:t>
            </a:r>
            <a:r>
              <a:rPr lang="en-US" sz="2000" dirty="0">
                <a:solidFill>
                  <a:srgbClr val="350939"/>
                </a:solidFill>
                <a:latin typeface="Alef"/>
                <a:cs typeface="Alef"/>
                <a:sym typeface="Wingdings" pitchFamily="2" charset="2"/>
              </a:rPr>
              <a:t> such as Rain prayer and other </a:t>
            </a:r>
            <a:r>
              <a:rPr lang="en-US" sz="2000" dirty="0" err="1">
                <a:solidFill>
                  <a:srgbClr val="350939"/>
                </a:solidFill>
                <a:latin typeface="Alef"/>
                <a:cs typeface="Alef"/>
                <a:sym typeface="Wingdings" pitchFamily="2" charset="2"/>
              </a:rPr>
              <a:t>dua</a:t>
            </a:r>
            <a:r>
              <a:rPr lang="en-US" sz="2000" dirty="0">
                <a:solidFill>
                  <a:srgbClr val="350939"/>
                </a:solidFill>
                <a:latin typeface="Alef"/>
                <a:cs typeface="Alef"/>
                <a:sym typeface="Wingdings" pitchFamily="2" charset="2"/>
              </a:rPr>
              <a:t> of calamity and blessings which are deemed as applying general monotheistic norms.</a:t>
            </a:r>
          </a:p>
          <a:p>
            <a:pPr lvl="3"/>
            <a:endParaRPr lang="en-US" sz="2000" dirty="0">
              <a:solidFill>
                <a:srgbClr val="350939"/>
              </a:solidFill>
              <a:latin typeface="Alef"/>
              <a:cs typeface="Alef"/>
              <a:sym typeface="Wingdings" pitchFamily="2" charset="2"/>
            </a:endParaRPr>
          </a:p>
          <a:p>
            <a:pPr lvl="3"/>
            <a:r>
              <a:rPr lang="en-US" sz="2000" dirty="0">
                <a:solidFill>
                  <a:srgbClr val="350939"/>
                </a:solidFill>
                <a:latin typeface="Alef"/>
                <a:cs typeface="Alef"/>
                <a:sym typeface="Wingdings" pitchFamily="2" charset="2"/>
              </a:rPr>
              <a:t> No engagement in </a:t>
            </a:r>
            <a:r>
              <a:rPr lang="en-US" sz="2000" dirty="0" err="1">
                <a:solidFill>
                  <a:srgbClr val="350939"/>
                </a:solidFill>
                <a:latin typeface="Alef"/>
                <a:cs typeface="Alef"/>
                <a:sym typeface="Wingdings" pitchFamily="2" charset="2"/>
              </a:rPr>
              <a:t>Dua</a:t>
            </a:r>
            <a:r>
              <a:rPr lang="en-US" sz="2000" dirty="0">
                <a:solidFill>
                  <a:srgbClr val="350939"/>
                </a:solidFill>
                <a:latin typeface="Alef"/>
                <a:cs typeface="Alef"/>
                <a:sym typeface="Wingdings" pitchFamily="2" charset="2"/>
              </a:rPr>
              <a:t> which violate general monotheistic norms and include specific Kufr notions.</a:t>
            </a:r>
          </a:p>
          <a:p>
            <a:pPr lvl="3"/>
            <a:endParaRPr lang="en-US" sz="2000" dirty="0">
              <a:solidFill>
                <a:srgbClr val="350939"/>
              </a:solidFill>
              <a:latin typeface="Alef"/>
              <a:cs typeface="Alef"/>
              <a:sym typeface="Wingdings" pitchFamily="2" charset="2"/>
            </a:endParaRPr>
          </a:p>
          <a:p>
            <a:pPr lvl="3">
              <a:lnSpc>
                <a:spcPct val="150000"/>
              </a:lnSpc>
            </a:pPr>
            <a:endParaRPr lang="en-US" sz="800" dirty="0">
              <a:solidFill>
                <a:srgbClr val="350939"/>
              </a:solidFill>
              <a:latin typeface="Alef"/>
              <a:cs typeface="Alef"/>
              <a:sym typeface="Wingdings" pitchFamily="2" charset="2"/>
            </a:endParaRPr>
          </a:p>
          <a:p>
            <a:pPr lvl="3">
              <a:lnSpc>
                <a:spcPct val="150000"/>
              </a:lnSpc>
            </a:pPr>
            <a:endParaRPr lang="en-US" sz="2000" dirty="0">
              <a:solidFill>
                <a:srgbClr val="350939"/>
              </a:solidFill>
              <a:latin typeface="Alef"/>
              <a:cs typeface="Alef"/>
              <a:sym typeface="Wingdings" pitchFamily="2" charset="2"/>
            </a:endParaRPr>
          </a:p>
          <a:p>
            <a:pPr lvl="3">
              <a:lnSpc>
                <a:spcPct val="150000"/>
              </a:lnSpc>
            </a:pPr>
            <a:endParaRPr lang="en-US" sz="2000" dirty="0">
              <a:solidFill>
                <a:srgbClr val="350939"/>
              </a:solidFill>
              <a:latin typeface="Alef"/>
              <a:cs typeface="Alef"/>
              <a:sym typeface="Wingdings" pitchFamily="2" charset="2"/>
            </a:endParaRPr>
          </a:p>
          <a:p>
            <a:endParaRPr lang="en-US" dirty="0"/>
          </a:p>
        </p:txBody>
      </p:sp>
    </p:spTree>
    <p:extLst>
      <p:ext uri="{BB962C8B-B14F-4D97-AF65-F5344CB8AC3E}">
        <p14:creationId xmlns:p14="http://schemas.microsoft.com/office/powerpoint/2010/main" val="1041976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Shape 526"/>
        <p:cNvGrpSpPr/>
        <p:nvPr/>
      </p:nvGrpSpPr>
      <p:grpSpPr>
        <a:xfrm>
          <a:off x="0" y="0"/>
          <a:ext cx="0" cy="0"/>
          <a:chOff x="0" y="0"/>
          <a:chExt cx="0" cy="0"/>
        </a:xfrm>
      </p:grpSpPr>
      <p:sp>
        <p:nvSpPr>
          <p:cNvPr id="2" name="Title 7">
            <a:extLst>
              <a:ext uri="{FF2B5EF4-FFF2-40B4-BE49-F238E27FC236}">
                <a16:creationId xmlns:a16="http://schemas.microsoft.com/office/drawing/2014/main" id="{8A82403E-A196-9D0C-E0B6-6A1575EEE51A}"/>
              </a:ext>
            </a:extLst>
          </p:cNvPr>
          <p:cNvSpPr>
            <a:spLocks noGrp="1"/>
          </p:cNvSpPr>
          <p:nvPr>
            <p:ph type="title"/>
          </p:nvPr>
        </p:nvSpPr>
        <p:spPr>
          <a:xfrm>
            <a:off x="231813" y="200326"/>
            <a:ext cx="7018993" cy="572700"/>
          </a:xfrm>
        </p:spPr>
        <p:txBody>
          <a:bodyPr/>
          <a:lstStyle/>
          <a:p>
            <a:pPr algn="l"/>
            <a:r>
              <a:rPr lang="en-MY" sz="2800" dirty="0"/>
              <a:t>Practical dimension of engagement</a:t>
            </a:r>
          </a:p>
        </p:txBody>
      </p:sp>
      <p:sp>
        <p:nvSpPr>
          <p:cNvPr id="4" name="Tekstvak 3">
            <a:extLst>
              <a:ext uri="{FF2B5EF4-FFF2-40B4-BE49-F238E27FC236}">
                <a16:creationId xmlns:a16="http://schemas.microsoft.com/office/drawing/2014/main" id="{E56B9B69-0A60-6760-0A6E-E1FCB141B11E}"/>
              </a:ext>
            </a:extLst>
          </p:cNvPr>
          <p:cNvSpPr txBox="1"/>
          <p:nvPr/>
        </p:nvSpPr>
        <p:spPr>
          <a:xfrm>
            <a:off x="231813" y="709702"/>
            <a:ext cx="7250806" cy="3724096"/>
          </a:xfrm>
          <a:prstGeom prst="rect">
            <a:avLst/>
          </a:prstGeom>
          <a:noFill/>
        </p:spPr>
        <p:txBody>
          <a:bodyPr wrap="square" rtlCol="0">
            <a:spAutoFit/>
          </a:bodyPr>
          <a:lstStyle/>
          <a:p>
            <a:pPr lvl="3">
              <a:lnSpc>
                <a:spcPct val="150000"/>
              </a:lnSpc>
            </a:pPr>
            <a:endParaRPr lang="en-US" sz="800" dirty="0">
              <a:solidFill>
                <a:srgbClr val="350939"/>
              </a:solidFill>
              <a:latin typeface="Alef"/>
              <a:cs typeface="Alef"/>
              <a:sym typeface="Wingdings" pitchFamily="2" charset="2"/>
            </a:endParaRPr>
          </a:p>
          <a:p>
            <a:pPr marL="514350" lvl="3" indent="-514350">
              <a:lnSpc>
                <a:spcPct val="150000"/>
              </a:lnSpc>
              <a:buFont typeface="Arial" panose="020B0604020202020204" pitchFamily="34" charset="0"/>
              <a:buChar char="•"/>
            </a:pPr>
            <a:r>
              <a:rPr lang="en-US" sz="2000" b="1" dirty="0" err="1">
                <a:solidFill>
                  <a:srgbClr val="350939"/>
                </a:solidFill>
                <a:latin typeface="Alef"/>
                <a:cs typeface="Alef"/>
                <a:sym typeface="Wingdings" pitchFamily="2" charset="2"/>
              </a:rPr>
              <a:t>Urf</a:t>
            </a:r>
            <a:r>
              <a:rPr lang="en-US" sz="2000" b="1" dirty="0">
                <a:solidFill>
                  <a:srgbClr val="350939"/>
                </a:solidFill>
                <a:latin typeface="Alef"/>
                <a:cs typeface="Alef"/>
                <a:sym typeface="Wingdings" pitchFamily="2" charset="2"/>
              </a:rPr>
              <a:t> and </a:t>
            </a:r>
            <a:r>
              <a:rPr lang="en-US" sz="2000" b="1" dirty="0" err="1">
                <a:solidFill>
                  <a:srgbClr val="350939"/>
                </a:solidFill>
                <a:latin typeface="Alef"/>
                <a:cs typeface="Alef"/>
                <a:sym typeface="Wingdings" pitchFamily="2" charset="2"/>
              </a:rPr>
              <a:t>Addat</a:t>
            </a:r>
            <a:r>
              <a:rPr lang="en-US" sz="2000" b="1" dirty="0">
                <a:solidFill>
                  <a:srgbClr val="350939"/>
                </a:solidFill>
                <a:latin typeface="Alef"/>
                <a:cs typeface="Alef"/>
                <a:sym typeface="Wingdings" pitchFamily="2" charset="2"/>
              </a:rPr>
              <a:t> </a:t>
            </a:r>
          </a:p>
          <a:p>
            <a:pPr lvl="3"/>
            <a:endParaRPr lang="en-US" sz="2000" b="1" dirty="0">
              <a:solidFill>
                <a:srgbClr val="350939"/>
              </a:solidFill>
              <a:latin typeface="Alef"/>
              <a:cs typeface="Alef"/>
              <a:sym typeface="Wingdings" pitchFamily="2" charset="2"/>
            </a:endParaRPr>
          </a:p>
          <a:p>
            <a:pPr lvl="3"/>
            <a:r>
              <a:rPr lang="en-US" sz="2000" dirty="0">
                <a:solidFill>
                  <a:srgbClr val="350939"/>
                </a:solidFill>
                <a:latin typeface="Alef"/>
                <a:cs typeface="Alef"/>
                <a:sym typeface="Wingdings" pitchFamily="2" charset="2"/>
              </a:rPr>
              <a:t> Minimal engagement in customs such as weddings and funerals.</a:t>
            </a:r>
          </a:p>
          <a:p>
            <a:pPr lvl="3"/>
            <a:endParaRPr lang="en-US" sz="2000" dirty="0">
              <a:solidFill>
                <a:srgbClr val="350939"/>
              </a:solidFill>
              <a:latin typeface="Alef"/>
              <a:cs typeface="Alef"/>
              <a:sym typeface="Wingdings" pitchFamily="2" charset="2"/>
            </a:endParaRPr>
          </a:p>
          <a:p>
            <a:pPr lvl="3"/>
            <a:r>
              <a:rPr lang="en-US" sz="2000" dirty="0">
                <a:solidFill>
                  <a:srgbClr val="350939"/>
                </a:solidFill>
                <a:latin typeface="Alef"/>
                <a:cs typeface="Alef"/>
                <a:sym typeface="Wingdings" pitchFamily="2" charset="2"/>
              </a:rPr>
              <a:t> Minimal engagement in civic rituals such as national prayer and holidays.</a:t>
            </a:r>
          </a:p>
          <a:p>
            <a:pPr marL="514350" lvl="3" indent="-514350">
              <a:lnSpc>
                <a:spcPct val="150000"/>
              </a:lnSpc>
              <a:buFont typeface="Arial" panose="020B0604020202020204" pitchFamily="34" charset="0"/>
              <a:buChar char="•"/>
            </a:pPr>
            <a:endParaRPr lang="en-US" sz="2000" dirty="0">
              <a:solidFill>
                <a:srgbClr val="350939"/>
              </a:solidFill>
              <a:latin typeface="Alef"/>
              <a:cs typeface="Alef"/>
              <a:sym typeface="Wingdings" pitchFamily="2" charset="2"/>
            </a:endParaRPr>
          </a:p>
          <a:p>
            <a:pPr lvl="3">
              <a:lnSpc>
                <a:spcPct val="150000"/>
              </a:lnSpc>
            </a:pPr>
            <a:endParaRPr lang="en-US" sz="2000" dirty="0">
              <a:solidFill>
                <a:srgbClr val="350939"/>
              </a:solidFill>
              <a:latin typeface="Alef"/>
              <a:cs typeface="Alef"/>
              <a:sym typeface="Wingdings" pitchFamily="2" charset="2"/>
            </a:endParaRPr>
          </a:p>
          <a:p>
            <a:endParaRPr lang="en-US" dirty="0"/>
          </a:p>
        </p:txBody>
      </p:sp>
    </p:spTree>
    <p:extLst>
      <p:ext uri="{BB962C8B-B14F-4D97-AF65-F5344CB8AC3E}">
        <p14:creationId xmlns:p14="http://schemas.microsoft.com/office/powerpoint/2010/main" val="3735930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Shape 563"/>
        <p:cNvGrpSpPr/>
        <p:nvPr/>
      </p:nvGrpSpPr>
      <p:grpSpPr>
        <a:xfrm>
          <a:off x="0" y="0"/>
          <a:ext cx="0" cy="0"/>
          <a:chOff x="0" y="0"/>
          <a:chExt cx="0" cy="0"/>
        </a:xfrm>
      </p:grpSpPr>
      <p:sp>
        <p:nvSpPr>
          <p:cNvPr id="2" name="Title 7">
            <a:extLst>
              <a:ext uri="{FF2B5EF4-FFF2-40B4-BE49-F238E27FC236}">
                <a16:creationId xmlns:a16="http://schemas.microsoft.com/office/drawing/2014/main" id="{F03BAF04-9D08-792F-FF78-5542C97D6075}"/>
              </a:ext>
            </a:extLst>
          </p:cNvPr>
          <p:cNvSpPr txBox="1">
            <a:spLocks/>
          </p:cNvSpPr>
          <p:nvPr/>
        </p:nvSpPr>
        <p:spPr>
          <a:xfrm>
            <a:off x="1738644" y="0"/>
            <a:ext cx="7765961"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Montserrat"/>
              <a:buNone/>
              <a:defRPr sz="33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9pPr>
          </a:lstStyle>
          <a:p>
            <a:r>
              <a:rPr lang="en-MY" sz="2800" dirty="0"/>
              <a:t>Experiential dimension of engagement</a:t>
            </a:r>
          </a:p>
        </p:txBody>
      </p:sp>
      <p:sp>
        <p:nvSpPr>
          <p:cNvPr id="6" name="Tekstvak 5">
            <a:extLst>
              <a:ext uri="{FF2B5EF4-FFF2-40B4-BE49-F238E27FC236}">
                <a16:creationId xmlns:a16="http://schemas.microsoft.com/office/drawing/2014/main" id="{6AF5C443-494B-0A93-E7E9-04709ACD6F1E}"/>
              </a:ext>
            </a:extLst>
          </p:cNvPr>
          <p:cNvSpPr txBox="1"/>
          <p:nvPr/>
        </p:nvSpPr>
        <p:spPr>
          <a:xfrm>
            <a:off x="1841674" y="572700"/>
            <a:ext cx="7212174" cy="5386090"/>
          </a:xfrm>
          <a:prstGeom prst="rect">
            <a:avLst/>
          </a:prstGeom>
          <a:noFill/>
        </p:spPr>
        <p:txBody>
          <a:bodyPr wrap="square" rtlCol="0">
            <a:spAutoFit/>
          </a:bodyPr>
          <a:lstStyle/>
          <a:p>
            <a:pPr marL="342900" lvl="3" indent="-342900">
              <a:lnSpc>
                <a:spcPct val="150000"/>
              </a:lnSpc>
              <a:buFont typeface="Arial" panose="020B0604020202020204" pitchFamily="34" charset="0"/>
              <a:buChar char="•"/>
            </a:pPr>
            <a:r>
              <a:rPr lang="en-US" sz="2000" b="1" dirty="0" err="1">
                <a:solidFill>
                  <a:srgbClr val="350939"/>
                </a:solidFill>
                <a:latin typeface="Alef"/>
                <a:cs typeface="Alef"/>
                <a:sym typeface="Wingdings" pitchFamily="2" charset="2"/>
              </a:rPr>
              <a:t>Tasawwuf</a:t>
            </a:r>
            <a:r>
              <a:rPr lang="en-US" sz="2000" b="1" dirty="0">
                <a:solidFill>
                  <a:srgbClr val="350939"/>
                </a:solidFill>
                <a:latin typeface="Alef"/>
                <a:cs typeface="Alef"/>
                <a:sym typeface="Wingdings" pitchFamily="2" charset="2"/>
              </a:rPr>
              <a:t> and </a:t>
            </a:r>
            <a:r>
              <a:rPr lang="en-US" sz="2000" b="1" dirty="0" err="1">
                <a:solidFill>
                  <a:srgbClr val="350939"/>
                </a:solidFill>
                <a:latin typeface="Alef"/>
                <a:cs typeface="Alef"/>
                <a:sym typeface="Wingdings" pitchFamily="2" charset="2"/>
              </a:rPr>
              <a:t>Tazkiyyat</a:t>
            </a:r>
            <a:endParaRPr lang="en-US" sz="2000" b="1" dirty="0">
              <a:solidFill>
                <a:srgbClr val="350939"/>
              </a:solidFill>
              <a:latin typeface="Alef"/>
              <a:cs typeface="Alef"/>
              <a:sym typeface="Wingdings" pitchFamily="2" charset="2"/>
            </a:endParaRPr>
          </a:p>
          <a:p>
            <a:pPr lvl="3"/>
            <a:endParaRPr lang="en-US" sz="2000" b="1" dirty="0">
              <a:solidFill>
                <a:srgbClr val="350939"/>
              </a:solidFill>
              <a:latin typeface="Alef"/>
              <a:cs typeface="Alef"/>
              <a:sym typeface="Wingdings" pitchFamily="2" charset="2"/>
            </a:endParaRPr>
          </a:p>
          <a:p>
            <a:pPr marL="342900" lvl="3" indent="-342900">
              <a:buFont typeface="Wingdings" pitchFamily="2" charset="2"/>
              <a:buChar char="à"/>
            </a:pPr>
            <a:r>
              <a:rPr lang="en-US" sz="2000" dirty="0">
                <a:solidFill>
                  <a:srgbClr val="350939"/>
                </a:solidFill>
                <a:latin typeface="Alef"/>
                <a:cs typeface="Alef"/>
                <a:sym typeface="Wingdings" pitchFamily="2" charset="2"/>
              </a:rPr>
              <a:t>Spirituality is a universal human need</a:t>
            </a:r>
          </a:p>
          <a:p>
            <a:pPr marL="342900" lvl="3" indent="-342900">
              <a:buFont typeface="Wingdings" pitchFamily="2" charset="2"/>
              <a:buChar char="à"/>
            </a:pPr>
            <a:r>
              <a:rPr lang="en-US" sz="2000" dirty="0">
                <a:solidFill>
                  <a:srgbClr val="350939"/>
                </a:solidFill>
                <a:latin typeface="Alef"/>
                <a:cs typeface="Alef"/>
                <a:sym typeface="Wingdings" pitchFamily="2" charset="2"/>
              </a:rPr>
              <a:t>Psychology of religion shows similar neurological effects in prayer among all humans</a:t>
            </a:r>
          </a:p>
          <a:p>
            <a:pPr marL="342900" lvl="3" indent="-342900">
              <a:buFont typeface="Wingdings" pitchFamily="2" charset="2"/>
              <a:buChar char="à"/>
            </a:pPr>
            <a:r>
              <a:rPr lang="en-US" sz="2000" dirty="0">
                <a:solidFill>
                  <a:srgbClr val="350939"/>
                </a:solidFill>
                <a:latin typeface="Alef"/>
                <a:cs typeface="Alef"/>
                <a:sym typeface="Wingdings" pitchFamily="2" charset="2"/>
              </a:rPr>
              <a:t>Wisdom and character development (</a:t>
            </a:r>
            <a:r>
              <a:rPr lang="en-US" sz="2000" dirty="0" err="1">
                <a:solidFill>
                  <a:srgbClr val="350939"/>
                </a:solidFill>
                <a:latin typeface="Alef"/>
                <a:cs typeface="Alef"/>
                <a:sym typeface="Wingdings" pitchFamily="2" charset="2"/>
              </a:rPr>
              <a:t>tazkiyya</a:t>
            </a:r>
            <a:r>
              <a:rPr lang="en-US" sz="2000" dirty="0">
                <a:solidFill>
                  <a:srgbClr val="350939"/>
                </a:solidFill>
                <a:latin typeface="Alef"/>
                <a:cs typeface="Alef"/>
                <a:sym typeface="Wingdings" pitchFamily="2" charset="2"/>
              </a:rPr>
              <a:t>) is found in many traditions across the ages </a:t>
            </a:r>
          </a:p>
          <a:p>
            <a:pPr marL="342900" lvl="3" indent="-342900">
              <a:buFont typeface="Wingdings" pitchFamily="2" charset="2"/>
              <a:buChar char="à"/>
            </a:pPr>
            <a:r>
              <a:rPr lang="en-US" sz="2000" dirty="0">
                <a:solidFill>
                  <a:srgbClr val="350939"/>
                </a:solidFill>
                <a:latin typeface="Alef"/>
                <a:cs typeface="Alef"/>
                <a:sym typeface="Wingdings" pitchFamily="2" charset="2"/>
              </a:rPr>
              <a:t>But each religion and worldview has their own philosophy of mind and soul and therefore mix truth with falsehood.</a:t>
            </a:r>
          </a:p>
          <a:p>
            <a:pPr lvl="3"/>
            <a:endParaRPr lang="en-US" sz="2000" dirty="0">
              <a:solidFill>
                <a:srgbClr val="350939"/>
              </a:solidFill>
              <a:latin typeface="Alef"/>
              <a:cs typeface="Alef"/>
              <a:sym typeface="Wingdings" pitchFamily="2" charset="2"/>
            </a:endParaRPr>
          </a:p>
          <a:p>
            <a:pPr marL="342900" lvl="3" indent="-342900">
              <a:buFont typeface="Wingdings" pitchFamily="2" charset="2"/>
              <a:buChar char="à"/>
            </a:pPr>
            <a:r>
              <a:rPr lang="en-US" sz="2000" dirty="0">
                <a:solidFill>
                  <a:srgbClr val="350939"/>
                </a:solidFill>
                <a:latin typeface="Alef"/>
                <a:cs typeface="Alef"/>
                <a:sym typeface="Wingdings" pitchFamily="2" charset="2"/>
              </a:rPr>
              <a:t>Minimal engagement in character development (</a:t>
            </a:r>
            <a:r>
              <a:rPr lang="en-US" sz="2000" dirty="0" err="1">
                <a:solidFill>
                  <a:srgbClr val="350939"/>
                </a:solidFill>
                <a:latin typeface="Alef"/>
                <a:cs typeface="Alef"/>
                <a:sym typeface="Wingdings" pitchFamily="2" charset="2"/>
              </a:rPr>
              <a:t>tazkiyya</a:t>
            </a:r>
            <a:r>
              <a:rPr lang="en-US" sz="2000" dirty="0">
                <a:solidFill>
                  <a:srgbClr val="350939"/>
                </a:solidFill>
                <a:latin typeface="Alef"/>
                <a:cs typeface="Alef"/>
                <a:sym typeface="Wingdings" pitchFamily="2" charset="2"/>
              </a:rPr>
              <a:t>)</a:t>
            </a:r>
          </a:p>
          <a:p>
            <a:pPr marL="342900" lvl="3" indent="-342900">
              <a:buFont typeface="Wingdings" pitchFamily="2" charset="2"/>
              <a:buChar char="à"/>
            </a:pPr>
            <a:r>
              <a:rPr lang="en-US" sz="2000" dirty="0">
                <a:solidFill>
                  <a:srgbClr val="350939"/>
                </a:solidFill>
                <a:latin typeface="Alef"/>
                <a:cs typeface="Alef"/>
                <a:sym typeface="Wingdings" pitchFamily="2" charset="2"/>
              </a:rPr>
              <a:t>No engagement in spiritual psychology (</a:t>
            </a:r>
            <a:r>
              <a:rPr lang="en-US" sz="2000" dirty="0" err="1">
                <a:solidFill>
                  <a:srgbClr val="350939"/>
                </a:solidFill>
                <a:latin typeface="Alef"/>
                <a:cs typeface="Alef"/>
                <a:sym typeface="Wingdings" pitchFamily="2" charset="2"/>
              </a:rPr>
              <a:t>tasawwuf</a:t>
            </a:r>
            <a:r>
              <a:rPr lang="en-US" sz="2000" dirty="0">
                <a:solidFill>
                  <a:srgbClr val="350939"/>
                </a:solidFill>
                <a:latin typeface="Alef"/>
                <a:cs typeface="Alef"/>
                <a:sym typeface="Wingdings" pitchFamily="2" charset="2"/>
              </a:rPr>
              <a:t>)</a:t>
            </a:r>
          </a:p>
          <a:p>
            <a:pPr marL="342900" lvl="3" indent="-342900">
              <a:buFont typeface="Wingdings" pitchFamily="2" charset="2"/>
              <a:buChar char="à"/>
            </a:pPr>
            <a:endParaRPr lang="en-US" sz="2000" dirty="0">
              <a:solidFill>
                <a:srgbClr val="350939"/>
              </a:solidFill>
              <a:latin typeface="Alef"/>
              <a:cs typeface="Alef"/>
              <a:sym typeface="Wingdings" pitchFamily="2" charset="2"/>
            </a:endParaRPr>
          </a:p>
          <a:p>
            <a:pPr marL="514350" lvl="3" indent="-514350">
              <a:lnSpc>
                <a:spcPct val="150000"/>
              </a:lnSpc>
              <a:buFont typeface="Arial" panose="020B0604020202020204" pitchFamily="34" charset="0"/>
              <a:buChar char="•"/>
            </a:pPr>
            <a:endParaRPr lang="en-US" sz="2000" dirty="0">
              <a:solidFill>
                <a:srgbClr val="350939"/>
              </a:solidFill>
              <a:latin typeface="Alef"/>
              <a:cs typeface="Alef"/>
              <a:sym typeface="Wingdings" pitchFamily="2" charset="2"/>
            </a:endParaRPr>
          </a:p>
          <a:p>
            <a:pPr lvl="3">
              <a:lnSpc>
                <a:spcPct val="150000"/>
              </a:lnSpc>
            </a:pPr>
            <a:endParaRPr lang="en-US" sz="2000" dirty="0">
              <a:solidFill>
                <a:srgbClr val="350939"/>
              </a:solidFill>
              <a:latin typeface="Alef"/>
              <a:cs typeface="Alef"/>
              <a:sym typeface="Wingdings" pitchFamily="2" charset="2"/>
            </a:endParaRPr>
          </a:p>
          <a:p>
            <a:endParaRPr lang="en-US" dirty="0"/>
          </a:p>
        </p:txBody>
      </p:sp>
    </p:spTree>
    <p:extLst>
      <p:ext uri="{BB962C8B-B14F-4D97-AF65-F5344CB8AC3E}">
        <p14:creationId xmlns:p14="http://schemas.microsoft.com/office/powerpoint/2010/main" val="1219586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Shape 526"/>
        <p:cNvGrpSpPr/>
        <p:nvPr/>
      </p:nvGrpSpPr>
      <p:grpSpPr>
        <a:xfrm>
          <a:off x="0" y="0"/>
          <a:ext cx="0" cy="0"/>
          <a:chOff x="0" y="0"/>
          <a:chExt cx="0" cy="0"/>
        </a:xfrm>
      </p:grpSpPr>
      <p:sp>
        <p:nvSpPr>
          <p:cNvPr id="2" name="Title 7">
            <a:extLst>
              <a:ext uri="{FF2B5EF4-FFF2-40B4-BE49-F238E27FC236}">
                <a16:creationId xmlns:a16="http://schemas.microsoft.com/office/drawing/2014/main" id="{8A82403E-A196-9D0C-E0B6-6A1575EEE51A}"/>
              </a:ext>
            </a:extLst>
          </p:cNvPr>
          <p:cNvSpPr>
            <a:spLocks noGrp="1"/>
          </p:cNvSpPr>
          <p:nvPr>
            <p:ph type="title"/>
          </p:nvPr>
        </p:nvSpPr>
        <p:spPr>
          <a:xfrm>
            <a:off x="231813" y="200326"/>
            <a:ext cx="7018993" cy="572700"/>
          </a:xfrm>
        </p:spPr>
        <p:txBody>
          <a:bodyPr/>
          <a:lstStyle/>
          <a:p>
            <a:pPr algn="l"/>
            <a:r>
              <a:rPr lang="en-MY" sz="2800" dirty="0"/>
              <a:t>Narrative dimension of engagement</a:t>
            </a:r>
          </a:p>
        </p:txBody>
      </p:sp>
      <p:sp>
        <p:nvSpPr>
          <p:cNvPr id="4" name="Tekstvak 3">
            <a:extLst>
              <a:ext uri="{FF2B5EF4-FFF2-40B4-BE49-F238E27FC236}">
                <a16:creationId xmlns:a16="http://schemas.microsoft.com/office/drawing/2014/main" id="{E56B9B69-0A60-6760-0A6E-E1FCB141B11E}"/>
              </a:ext>
            </a:extLst>
          </p:cNvPr>
          <p:cNvSpPr txBox="1"/>
          <p:nvPr/>
        </p:nvSpPr>
        <p:spPr>
          <a:xfrm>
            <a:off x="115906" y="669994"/>
            <a:ext cx="7134900" cy="5570756"/>
          </a:xfrm>
          <a:prstGeom prst="rect">
            <a:avLst/>
          </a:prstGeom>
          <a:noFill/>
        </p:spPr>
        <p:txBody>
          <a:bodyPr wrap="square" rtlCol="0">
            <a:spAutoFit/>
          </a:bodyPr>
          <a:lstStyle/>
          <a:p>
            <a:pPr marL="514350" lvl="3" indent="-514350">
              <a:lnSpc>
                <a:spcPct val="150000"/>
              </a:lnSpc>
              <a:buFont typeface="Arial" panose="020B0604020202020204" pitchFamily="34" charset="0"/>
              <a:buChar char="•"/>
            </a:pPr>
            <a:r>
              <a:rPr lang="en-US" sz="2000" b="1" dirty="0">
                <a:solidFill>
                  <a:srgbClr val="350939"/>
                </a:solidFill>
                <a:latin typeface="Alef"/>
                <a:cs typeface="Alef"/>
                <a:sym typeface="Wingdings" pitchFamily="2" charset="2"/>
              </a:rPr>
              <a:t>Creation, </a:t>
            </a:r>
            <a:r>
              <a:rPr lang="en-US" sz="2000" b="1" dirty="0" err="1">
                <a:solidFill>
                  <a:srgbClr val="350939"/>
                </a:solidFill>
                <a:latin typeface="Alef"/>
                <a:cs typeface="Alef"/>
                <a:sym typeface="Wingdings" pitchFamily="2" charset="2"/>
              </a:rPr>
              <a:t>Qisas</a:t>
            </a:r>
            <a:r>
              <a:rPr lang="en-US" sz="2000" b="1" dirty="0">
                <a:solidFill>
                  <a:srgbClr val="350939"/>
                </a:solidFill>
                <a:latin typeface="Alef"/>
                <a:cs typeface="Alef"/>
                <a:sym typeface="Wingdings" pitchFamily="2" charset="2"/>
              </a:rPr>
              <a:t> al-</a:t>
            </a:r>
            <a:r>
              <a:rPr lang="en-US" sz="2000" b="1" dirty="0" err="1">
                <a:solidFill>
                  <a:srgbClr val="350939"/>
                </a:solidFill>
                <a:latin typeface="Alef"/>
                <a:cs typeface="Alef"/>
                <a:sym typeface="Wingdings" pitchFamily="2" charset="2"/>
              </a:rPr>
              <a:t>Anbiya</a:t>
            </a:r>
            <a:r>
              <a:rPr lang="en-US" sz="2000" b="1" dirty="0">
                <a:solidFill>
                  <a:srgbClr val="350939"/>
                </a:solidFill>
                <a:latin typeface="Alef"/>
                <a:cs typeface="Alef"/>
                <a:sym typeface="Wingdings" pitchFamily="2" charset="2"/>
              </a:rPr>
              <a:t>, civilizational history </a:t>
            </a:r>
          </a:p>
          <a:p>
            <a:pPr lvl="3"/>
            <a:endParaRPr lang="en-US" sz="2000" dirty="0">
              <a:solidFill>
                <a:srgbClr val="350939"/>
              </a:solidFill>
              <a:latin typeface="Alef"/>
              <a:cs typeface="Alef"/>
              <a:sym typeface="Wingdings" pitchFamily="2" charset="2"/>
            </a:endParaRPr>
          </a:p>
          <a:p>
            <a:pPr marL="342900" lvl="3" indent="-342900">
              <a:buFont typeface="Wingdings" pitchFamily="2" charset="2"/>
              <a:buChar char="à"/>
            </a:pPr>
            <a:r>
              <a:rPr lang="en-US" sz="2000" dirty="0">
                <a:solidFill>
                  <a:srgbClr val="350939"/>
                </a:solidFill>
                <a:latin typeface="Alef"/>
                <a:cs typeface="Alef"/>
                <a:sym typeface="Wingdings" pitchFamily="2" charset="2"/>
              </a:rPr>
              <a:t>Almost all religions and worldviews have creation and religious stories which represent their monotheistic, polytheistic or materialist beliefs which mix empirical and religious facts with fiction and are only useful for scholars of religion.</a:t>
            </a:r>
          </a:p>
          <a:p>
            <a:pPr lvl="3"/>
            <a:endParaRPr lang="en-US" sz="2000" dirty="0">
              <a:solidFill>
                <a:srgbClr val="350939"/>
              </a:solidFill>
              <a:latin typeface="Alef"/>
              <a:cs typeface="Alef"/>
              <a:sym typeface="Wingdings" pitchFamily="2" charset="2"/>
            </a:endParaRPr>
          </a:p>
          <a:p>
            <a:pPr marL="342900" lvl="3" indent="-342900">
              <a:buFont typeface="Wingdings" pitchFamily="2" charset="2"/>
              <a:buChar char="à"/>
            </a:pPr>
            <a:r>
              <a:rPr lang="en-US" sz="2000" dirty="0">
                <a:solidFill>
                  <a:srgbClr val="350939"/>
                </a:solidFill>
                <a:latin typeface="Alef"/>
                <a:cs typeface="Alef"/>
                <a:sym typeface="Wingdings" pitchFamily="2" charset="2"/>
              </a:rPr>
              <a:t>Minimal to no engagement with narratives of other religions as these are only useful for scholars of religion.</a:t>
            </a:r>
          </a:p>
          <a:p>
            <a:pPr marL="342900" lvl="3" indent="-342900">
              <a:buFont typeface="Wingdings" pitchFamily="2" charset="2"/>
              <a:buChar char="à"/>
            </a:pPr>
            <a:r>
              <a:rPr lang="en-US" sz="2000" dirty="0">
                <a:solidFill>
                  <a:srgbClr val="350939"/>
                </a:solidFill>
                <a:latin typeface="Alef"/>
                <a:cs typeface="Alef"/>
                <a:sym typeface="Wingdings" pitchFamily="2" charset="2"/>
              </a:rPr>
              <a:t>Civilizational history as referring to relating factual events are important to understand Abode of Trial.</a:t>
            </a:r>
          </a:p>
          <a:p>
            <a:pPr marL="342900" lvl="3" indent="-342900">
              <a:buFont typeface="Wingdings" pitchFamily="2" charset="2"/>
              <a:buChar char="à"/>
            </a:pPr>
            <a:endParaRPr lang="en-US" sz="2000" dirty="0">
              <a:solidFill>
                <a:srgbClr val="350939"/>
              </a:solidFill>
              <a:latin typeface="Alef"/>
              <a:cs typeface="Alef"/>
              <a:sym typeface="Wingdings" pitchFamily="2" charset="2"/>
            </a:endParaRPr>
          </a:p>
          <a:p>
            <a:pPr lvl="3">
              <a:lnSpc>
                <a:spcPct val="150000"/>
              </a:lnSpc>
            </a:pPr>
            <a:endParaRPr lang="en-US" sz="800" dirty="0">
              <a:solidFill>
                <a:srgbClr val="350939"/>
              </a:solidFill>
              <a:latin typeface="Alef"/>
              <a:cs typeface="Alef"/>
              <a:sym typeface="Wingdings" pitchFamily="2" charset="2"/>
            </a:endParaRPr>
          </a:p>
          <a:p>
            <a:pPr lvl="3">
              <a:lnSpc>
                <a:spcPct val="150000"/>
              </a:lnSpc>
            </a:pPr>
            <a:endParaRPr lang="en-US" sz="2000" dirty="0">
              <a:solidFill>
                <a:srgbClr val="350939"/>
              </a:solidFill>
              <a:latin typeface="Alef"/>
              <a:cs typeface="Alef"/>
              <a:sym typeface="Wingdings" pitchFamily="2" charset="2"/>
            </a:endParaRPr>
          </a:p>
          <a:p>
            <a:pPr lvl="3">
              <a:lnSpc>
                <a:spcPct val="150000"/>
              </a:lnSpc>
            </a:pPr>
            <a:endParaRPr lang="en-US" sz="2000" dirty="0">
              <a:solidFill>
                <a:srgbClr val="350939"/>
              </a:solidFill>
              <a:latin typeface="Alef"/>
              <a:cs typeface="Alef"/>
              <a:sym typeface="Wingdings" pitchFamily="2" charset="2"/>
            </a:endParaRPr>
          </a:p>
          <a:p>
            <a:endParaRPr lang="en-US" dirty="0"/>
          </a:p>
        </p:txBody>
      </p:sp>
    </p:spTree>
    <p:extLst>
      <p:ext uri="{BB962C8B-B14F-4D97-AF65-F5344CB8AC3E}">
        <p14:creationId xmlns:p14="http://schemas.microsoft.com/office/powerpoint/2010/main" val="1292324286"/>
      </p:ext>
    </p:extLst>
  </p:cSld>
  <p:clrMapOvr>
    <a:masterClrMapping/>
  </p:clrMapOvr>
</p:sld>
</file>

<file path=ppt/theme/theme1.xml><?xml version="1.0" encoding="utf-8"?>
<a:theme xmlns:a="http://schemas.openxmlformats.org/drawingml/2006/main" name="Islamic Dietary Laws by Slidesgo">
  <a:themeElements>
    <a:clrScheme name="Simple Light">
      <a:dk1>
        <a:srgbClr val="1A2752"/>
      </a:dk1>
      <a:lt1>
        <a:srgbClr val="FFFFFF"/>
      </a:lt1>
      <a:dk2>
        <a:srgbClr val="B89C76"/>
      </a:dk2>
      <a:lt2>
        <a:srgbClr val="B8B1A1"/>
      </a:lt2>
      <a:accent1>
        <a:srgbClr val="FFFFFF"/>
      </a:accent1>
      <a:accent2>
        <a:srgbClr val="FFFFFF"/>
      </a:accent2>
      <a:accent3>
        <a:srgbClr val="FFFFFF"/>
      </a:accent3>
      <a:accent4>
        <a:srgbClr val="FFFFFF"/>
      </a:accent4>
      <a:accent5>
        <a:srgbClr val="FFFFFF"/>
      </a:accent5>
      <a:accent6>
        <a:srgbClr val="FFFFFF"/>
      </a:accent6>
      <a:hlink>
        <a:srgbClr val="B8B1A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290</TotalTime>
  <Words>1059</Words>
  <Application>Microsoft Office PowerPoint</Application>
  <PresentationFormat>On-screen Show (16:9)</PresentationFormat>
  <Paragraphs>131</Paragraphs>
  <Slides>16</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Source Sans Pro</vt:lpstr>
      <vt:lpstr>Montserrat ExtraBold</vt:lpstr>
      <vt:lpstr>Lato</vt:lpstr>
      <vt:lpstr>Wingdings</vt:lpstr>
      <vt:lpstr>Montserrat</vt:lpstr>
      <vt:lpstr>Montserrat Black</vt:lpstr>
      <vt:lpstr>Arial</vt:lpstr>
      <vt:lpstr>Alef</vt:lpstr>
      <vt:lpstr>Footlight MT Light</vt:lpstr>
      <vt:lpstr>Islamic Dietary Laws by Slidesgo</vt:lpstr>
      <vt:lpstr>Engaging with Non-Muslims in Non-Muslim Lands: Our Role and Responsibilities</vt:lpstr>
      <vt:lpstr>Religious pluralism as part of Abode of Trial (Dar al-Mihna) </vt:lpstr>
      <vt:lpstr>PowerPoint Presentation</vt:lpstr>
      <vt:lpstr>Seven dimensions of engagement</vt:lpstr>
      <vt:lpstr>PowerPoint Presentation</vt:lpstr>
      <vt:lpstr>Practical dimension of engagement</vt:lpstr>
      <vt:lpstr>Practical dimension of engagement</vt:lpstr>
      <vt:lpstr>PowerPoint Presentation</vt:lpstr>
      <vt:lpstr>Narrative dimension of engagement</vt:lpstr>
      <vt:lpstr>PowerPoint Presentation</vt:lpstr>
      <vt:lpstr>PowerPoint Presentation</vt:lpstr>
      <vt:lpstr>Ethico-legal dimension of engagement</vt:lpstr>
      <vt:lpstr>Ethico-legal dimension of engagement</vt:lpstr>
      <vt:lpstr>PowerPoint Presentation</vt:lpstr>
      <vt:lpstr>PowerPoint Presentation</vt:lpstr>
      <vt:lpstr>Material dimension of engagement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 Resilience &amp; Creativity Meet</dc:title>
  <dc:creator>Hazirah binti Muhamad Muslim</dc:creator>
  <cp:lastModifiedBy>Sayeed, Nabeel</cp:lastModifiedBy>
  <cp:revision>25</cp:revision>
  <dcterms:modified xsi:type="dcterms:W3CDTF">2023-11-19T16:21:55Z</dcterms:modified>
</cp:coreProperties>
</file>